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64" r:id="rId3"/>
    <p:sldId id="266" r:id="rId4"/>
    <p:sldId id="267" r:id="rId5"/>
    <p:sldId id="270" r:id="rId6"/>
    <p:sldId id="271" r:id="rId7"/>
    <p:sldId id="272" r:id="rId8"/>
    <p:sldId id="279" r:id="rId9"/>
    <p:sldId id="298" r:id="rId10"/>
    <p:sldId id="280" r:id="rId11"/>
    <p:sldId id="274" r:id="rId12"/>
    <p:sldId id="296" r:id="rId13"/>
    <p:sldId id="297" r:id="rId14"/>
    <p:sldId id="291" r:id="rId15"/>
    <p:sldId id="294" r:id="rId16"/>
    <p:sldId id="285" r:id="rId17"/>
    <p:sldId id="286" r:id="rId18"/>
    <p:sldId id="290" r:id="rId19"/>
    <p:sldId id="300" r:id="rId20"/>
    <p:sldId id="299" r:id="rId21"/>
    <p:sldId id="275" r:id="rId22"/>
    <p:sldId id="288" r:id="rId23"/>
    <p:sldId id="289" r:id="rId24"/>
    <p:sldId id="292" r:id="rId25"/>
    <p:sldId id="295" r:id="rId26"/>
    <p:sldId id="276" r:id="rId27"/>
    <p:sldId id="277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D2AFB-665D-48C9-A426-E032F96879C2}" v="13" dt="2022-09-18T22:37:30.204"/>
    <p1510:client id="{23B7CF77-26BF-44EF-8227-C50D1795040E}" v="7" dt="2022-09-18T06:37:53.014"/>
    <p1510:client id="{6D6BBA82-5F8E-4C94-8E6D-1BAC2B01034A}" v="7" dt="2022-09-17T19:31:00.969"/>
    <p1510:client id="{710C65FF-CAFA-4E4C-B837-65F8BD08C0E4}" v="456" dt="2022-09-18T05:54:32.452"/>
    <p1510:client id="{8140E141-62BF-3648-A8CB-C4C0EF1DB503}" v="1048" dt="2022-09-18T06:22:54.101"/>
    <p1510:client id="{965B6E3B-85E4-420C-9A46-B50A34CFF1E7}" v="657" dt="2022-09-17T20:15:24.383"/>
    <p1510:client id="{B2FE6FE9-039A-6556-F26F-C3C8BD9F2A6D}" v="397" dt="2022-09-18T04:56:31.762"/>
    <p1510:client id="{C73393A7-D72A-457D-9443-EC69BFAA11CD}" v="2" dt="2022-09-17T18:28:06.716"/>
    <p1510:client id="{C82A0990-04A0-4AC0-A90D-E2988798BFFB}" v="18" dt="2022-09-17T20:23:01.008"/>
    <p1510:client id="{DF6D585D-3A2D-B73F-AFAC-83B388B77D65}" v="3387" dt="2022-09-18T15:30:13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zhen He" userId="S::xhe138@syr.edu::75618dcf-6375-4aad-a3fd-2bbadcb83bb9" providerId="AD" clId="Web-{710C65FF-CAFA-4E4C-B837-65F8BD08C0E4}"/>
    <pc:docChg chg="delSld modSld">
      <pc:chgData name="Xiangzhen He" userId="S::xhe138@syr.edu::75618dcf-6375-4aad-a3fd-2bbadcb83bb9" providerId="AD" clId="Web-{710C65FF-CAFA-4E4C-B837-65F8BD08C0E4}" dt="2022-09-18T06:06:10.167" v="478" actId="20577"/>
      <pc:docMkLst>
        <pc:docMk/>
      </pc:docMkLst>
      <pc:sldChg chg="modSp">
        <pc:chgData name="Xiangzhen He" userId="S::xhe138@syr.edu::75618dcf-6375-4aad-a3fd-2bbadcb83bb9" providerId="AD" clId="Web-{710C65FF-CAFA-4E4C-B837-65F8BD08C0E4}" dt="2022-09-18T05:33:40.137" v="391" actId="20577"/>
        <pc:sldMkLst>
          <pc:docMk/>
          <pc:sldMk cId="3608128735" sldId="264"/>
        </pc:sldMkLst>
        <pc:spChg chg="mod">
          <ac:chgData name="Xiangzhen He" userId="S::xhe138@syr.edu::75618dcf-6375-4aad-a3fd-2bbadcb83bb9" providerId="AD" clId="Web-{710C65FF-CAFA-4E4C-B837-65F8BD08C0E4}" dt="2022-09-18T05:33:40.137" v="391" actId="20577"/>
          <ac:spMkLst>
            <pc:docMk/>
            <pc:sldMk cId="3608128735" sldId="264"/>
            <ac:spMk id="3" creationId="{C9214C9B-AEB3-F7C4-663F-0BD9016A4976}"/>
          </ac:spMkLst>
        </pc:spChg>
      </pc:sldChg>
      <pc:sldChg chg="addSp delSp modSp">
        <pc:chgData name="Xiangzhen He" userId="S::xhe138@syr.edu::75618dcf-6375-4aad-a3fd-2bbadcb83bb9" providerId="AD" clId="Web-{710C65FF-CAFA-4E4C-B837-65F8BD08C0E4}" dt="2022-09-18T06:06:10.167" v="478" actId="20577"/>
        <pc:sldMkLst>
          <pc:docMk/>
          <pc:sldMk cId="168914573" sldId="266"/>
        </pc:sldMkLst>
        <pc:spChg chg="mod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2" creationId="{7D5BD32C-05CC-A682-0C05-E26EA710C7EE}"/>
          </ac:spMkLst>
        </pc:spChg>
        <pc:spChg chg="add del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61" creationId="{53B021B3-DE93-4AB7-8A18-CF5F1CED88B8}"/>
          </ac:spMkLst>
        </pc:spChg>
        <pc:spChg chg="add del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63" creationId="{52D502E5-F6B4-4D58-B4AE-FC466FF15EE8}"/>
          </ac:spMkLst>
        </pc:spChg>
        <pc:spChg chg="add del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65" creationId="{9DECDBF4-02B6-4BB4-B65B-B8107AD6A9E8}"/>
          </ac:spMkLst>
        </pc:spChg>
        <pc:spChg chg="add del">
          <ac:chgData name="Xiangzhen He" userId="S::xhe138@syr.edu::75618dcf-6375-4aad-a3fd-2bbadcb83bb9" providerId="AD" clId="Web-{710C65FF-CAFA-4E4C-B837-65F8BD08C0E4}" dt="2022-09-18T04:34:26.492" v="274"/>
          <ac:spMkLst>
            <pc:docMk/>
            <pc:sldMk cId="168914573" sldId="266"/>
            <ac:spMk id="70" creationId="{2E442304-DDBD-4F7B-8017-36BCC863FB40}"/>
          </ac:spMkLst>
        </pc:spChg>
        <pc:spChg chg="add del">
          <ac:chgData name="Xiangzhen He" userId="S::xhe138@syr.edu::75618dcf-6375-4aad-a3fd-2bbadcb83bb9" providerId="AD" clId="Web-{710C65FF-CAFA-4E4C-B837-65F8BD08C0E4}" dt="2022-09-18T04:34:26.492" v="274"/>
          <ac:spMkLst>
            <pc:docMk/>
            <pc:sldMk cId="168914573" sldId="266"/>
            <ac:spMk id="72" creationId="{5E107275-3853-46FD-A241-DE4355A42675}"/>
          </ac:spMkLst>
        </pc:spChg>
        <pc:spChg chg="add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74" creationId="{FB92FFCE-0C90-454E-AA25-D4EE9A6C39C5}"/>
          </ac:spMkLst>
        </pc:spChg>
        <pc:spChg chg="add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75" creationId="{AFF8D2E5-2C4E-47B1-930B-6C82B7C31331}"/>
          </ac:spMkLst>
        </pc:spChg>
        <pc:spChg chg="add">
          <ac:chgData name="Xiangzhen He" userId="S::xhe138@syr.edu::75618dcf-6375-4aad-a3fd-2bbadcb83bb9" providerId="AD" clId="Web-{710C65FF-CAFA-4E4C-B837-65F8BD08C0E4}" dt="2022-09-18T04:34:26.539" v="275"/>
          <ac:spMkLst>
            <pc:docMk/>
            <pc:sldMk cId="168914573" sldId="266"/>
            <ac:spMk id="76" creationId="{801E4ADA-0EA9-4930-846E-3C11E8BED6DD}"/>
          </ac:spMkLst>
        </pc:spChg>
        <pc:graphicFrameChg chg="mod modGraphic">
          <ac:chgData name="Xiangzhen He" userId="S::xhe138@syr.edu::75618dcf-6375-4aad-a3fd-2bbadcb83bb9" providerId="AD" clId="Web-{710C65FF-CAFA-4E4C-B837-65F8BD08C0E4}" dt="2022-09-18T06:06:10.167" v="478" actId="20577"/>
          <ac:graphicFrameMkLst>
            <pc:docMk/>
            <pc:sldMk cId="168914573" sldId="266"/>
            <ac:graphicFrameMk id="27" creationId="{60C000BA-F2B4-E1A1-098D-60BAD93A9912}"/>
          </ac:graphicFrameMkLst>
        </pc:graphicFrameChg>
      </pc:sldChg>
      <pc:sldChg chg="addSp delSp modSp">
        <pc:chgData name="Xiangzhen He" userId="S::xhe138@syr.edu::75618dcf-6375-4aad-a3fd-2bbadcb83bb9" providerId="AD" clId="Web-{710C65FF-CAFA-4E4C-B837-65F8BD08C0E4}" dt="2022-09-18T05:44:17.569" v="473" actId="20577"/>
        <pc:sldMkLst>
          <pc:docMk/>
          <pc:sldMk cId="4275655289" sldId="267"/>
        </pc:sldMkLst>
        <pc:spChg chg="mo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710C65FF-CAFA-4E4C-B837-65F8BD08C0E4}" dt="2022-09-18T05:44:17.569" v="473" actId="20577"/>
          <ac:spMkLst>
            <pc:docMk/>
            <pc:sldMk cId="4275655289" sldId="267"/>
            <ac:spMk id="3" creationId="{C9214C9B-AEB3-F7C4-663F-0BD9016A4976}"/>
          </ac:spMkLst>
        </pc:spChg>
        <pc:spChg chg="add mod">
          <ac:chgData name="Xiangzhen He" userId="S::xhe138@syr.edu::75618dcf-6375-4aad-a3fd-2bbadcb83bb9" providerId="AD" clId="Web-{710C65FF-CAFA-4E4C-B837-65F8BD08C0E4}" dt="2022-09-18T05:38:55.007" v="437" actId="1076"/>
          <ac:spMkLst>
            <pc:docMk/>
            <pc:sldMk cId="4275655289" sldId="267"/>
            <ac:spMk id="6" creationId="{50587E41-1C6A-0D8F-027F-03C6564494C8}"/>
          </ac:spMkLst>
        </pc:spChg>
        <pc:spChg chg="del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30" creationId="{DAF1966E-FD40-4A4A-B61B-C4DF7FA05F06}"/>
          </ac:spMkLst>
        </pc:spChg>
        <pc:spChg chg="del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32" creationId="{047BFA19-D45E-416B-A404-7AF2F3F27017}"/>
          </ac:spMkLst>
        </pc:spChg>
        <pc:spChg chg="del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34" creationId="{8E0105E7-23DB-4CF2-8258-FF47C7620F6E}"/>
          </ac:spMkLst>
        </pc:spChg>
        <pc:spChg chg="del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36" creationId="{074B4F7D-14B2-478B-8BF5-01E4E0C5D263}"/>
          </ac:spMkLst>
        </pc:spChg>
        <pc:spChg chg="ad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41" creationId="{0288C6B4-AFC3-407F-A595-EFFD38D4CCAF}"/>
          </ac:spMkLst>
        </pc:spChg>
        <pc:spChg chg="ad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43" creationId="{CF236821-17FE-429B-8D2C-08E13A64EA40}"/>
          </ac:spMkLst>
        </pc:spChg>
        <pc:spChg chg="ad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45" creationId="{C0BDBCD2-E081-43AB-9119-C55465E59757}"/>
          </ac:spMkLst>
        </pc:spChg>
        <pc:spChg chg="ad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47" creationId="{98E79BE4-34FE-485A-98A5-92CE8F7C4743}"/>
          </ac:spMkLst>
        </pc:spChg>
        <pc:spChg chg="add">
          <ac:chgData name="Xiangzhen He" userId="S::xhe138@syr.edu::75618dcf-6375-4aad-a3fd-2bbadcb83bb9" providerId="AD" clId="Web-{710C65FF-CAFA-4E4C-B837-65F8BD08C0E4}" dt="2022-09-18T05:38:27.662" v="432"/>
          <ac:spMkLst>
            <pc:docMk/>
            <pc:sldMk cId="4275655289" sldId="267"/>
            <ac:spMk id="49" creationId="{7A5F0580-5EE9-419F-96EE-B6529EF6E7D0}"/>
          </ac:spMkLst>
        </pc:spChg>
        <pc:picChg chg="add mod">
          <ac:chgData name="Xiangzhen He" userId="S::xhe138@syr.edu::75618dcf-6375-4aad-a3fd-2bbadcb83bb9" providerId="AD" clId="Web-{710C65FF-CAFA-4E4C-B837-65F8BD08C0E4}" dt="2022-09-18T05:38:27.662" v="432"/>
          <ac:picMkLst>
            <pc:docMk/>
            <pc:sldMk cId="4275655289" sldId="267"/>
            <ac:picMk id="5" creationId="{375B4941-A734-E34A-7EBB-01CCF8B795BF}"/>
          </ac:picMkLst>
        </pc:picChg>
      </pc:sldChg>
      <pc:sldChg chg="del">
        <pc:chgData name="Xiangzhen He" userId="S::xhe138@syr.edu::75618dcf-6375-4aad-a3fd-2bbadcb83bb9" providerId="AD" clId="Web-{710C65FF-CAFA-4E4C-B837-65F8BD08C0E4}" dt="2022-09-18T05:38:40.928" v="433"/>
        <pc:sldMkLst>
          <pc:docMk/>
          <pc:sldMk cId="63642527" sldId="268"/>
        </pc:sldMkLst>
      </pc:sldChg>
      <pc:sldChg chg="modSp">
        <pc:chgData name="Xiangzhen He" userId="S::xhe138@syr.edu::75618dcf-6375-4aad-a3fd-2bbadcb83bb9" providerId="AD" clId="Web-{710C65FF-CAFA-4E4C-B837-65F8BD08C0E4}" dt="2022-09-18T04:25:52.585" v="156" actId="20577"/>
        <pc:sldMkLst>
          <pc:docMk/>
          <pc:sldMk cId="3766223336" sldId="270"/>
        </pc:sldMkLst>
        <pc:spChg chg="mod">
          <ac:chgData name="Xiangzhen He" userId="S::xhe138@syr.edu::75618dcf-6375-4aad-a3fd-2bbadcb83bb9" providerId="AD" clId="Web-{710C65FF-CAFA-4E4C-B837-65F8BD08C0E4}" dt="2022-09-18T04:25:52.585" v="156" actId="20577"/>
          <ac:spMkLst>
            <pc:docMk/>
            <pc:sldMk cId="3766223336" sldId="270"/>
            <ac:spMk id="3" creationId="{C9214C9B-AEB3-F7C4-663F-0BD9016A4976}"/>
          </ac:spMkLst>
        </pc:spChg>
      </pc:sldChg>
      <pc:sldChg chg="modSp">
        <pc:chgData name="Xiangzhen He" userId="S::xhe138@syr.edu::75618dcf-6375-4aad-a3fd-2bbadcb83bb9" providerId="AD" clId="Web-{710C65FF-CAFA-4E4C-B837-65F8BD08C0E4}" dt="2022-09-18T05:17:52.834" v="325" actId="20577"/>
        <pc:sldMkLst>
          <pc:docMk/>
          <pc:sldMk cId="414815327" sldId="272"/>
        </pc:sldMkLst>
        <pc:spChg chg="mod">
          <ac:chgData name="Xiangzhen He" userId="S::xhe138@syr.edu::75618dcf-6375-4aad-a3fd-2bbadcb83bb9" providerId="AD" clId="Web-{710C65FF-CAFA-4E4C-B837-65F8BD08C0E4}" dt="2022-09-18T05:17:52.834" v="325" actId="20577"/>
          <ac:spMkLst>
            <pc:docMk/>
            <pc:sldMk cId="414815327" sldId="272"/>
            <ac:spMk id="3" creationId="{C9214C9B-AEB3-F7C4-663F-0BD9016A4976}"/>
          </ac:spMkLst>
        </pc:spChg>
      </pc:sldChg>
      <pc:sldChg chg="modSp">
        <pc:chgData name="Xiangzhen He" userId="S::xhe138@syr.edu::75618dcf-6375-4aad-a3fd-2bbadcb83bb9" providerId="AD" clId="Web-{710C65FF-CAFA-4E4C-B837-65F8BD08C0E4}" dt="2022-09-18T04:28:01.604" v="258" actId="20577"/>
        <pc:sldMkLst>
          <pc:docMk/>
          <pc:sldMk cId="3742174626" sldId="278"/>
        </pc:sldMkLst>
        <pc:spChg chg="mod">
          <ac:chgData name="Xiangzhen He" userId="S::xhe138@syr.edu::75618dcf-6375-4aad-a3fd-2bbadcb83bb9" providerId="AD" clId="Web-{710C65FF-CAFA-4E4C-B837-65F8BD08C0E4}" dt="2022-09-18T04:28:01.604" v="258" actId="20577"/>
          <ac:spMkLst>
            <pc:docMk/>
            <pc:sldMk cId="3742174626" sldId="278"/>
            <ac:spMk id="13" creationId="{0F486E0B-F968-1CD0-EC4C-537E79A04AE5}"/>
          </ac:spMkLst>
        </pc:spChg>
      </pc:sldChg>
      <pc:sldChg chg="modSp">
        <pc:chgData name="Xiangzhen He" userId="S::xhe138@syr.edu::75618dcf-6375-4aad-a3fd-2bbadcb83bb9" providerId="AD" clId="Web-{710C65FF-CAFA-4E4C-B837-65F8BD08C0E4}" dt="2022-09-18T05:54:32.452" v="474" actId="1076"/>
        <pc:sldMkLst>
          <pc:docMk/>
          <pc:sldMk cId="2631026210" sldId="279"/>
        </pc:sldMkLst>
        <pc:spChg chg="mod">
          <ac:chgData name="Xiangzhen He" userId="S::xhe138@syr.edu::75618dcf-6375-4aad-a3fd-2bbadcb83bb9" providerId="AD" clId="Web-{710C65FF-CAFA-4E4C-B837-65F8BD08C0E4}" dt="2022-09-18T05:54:32.452" v="474" actId="1076"/>
          <ac:spMkLst>
            <pc:docMk/>
            <pc:sldMk cId="2631026210" sldId="279"/>
            <ac:spMk id="9" creationId="{006BA707-CCDF-2B7C-502B-321BB8C2A98D}"/>
          </ac:spMkLst>
        </pc:spChg>
      </pc:sldChg>
    </pc:docChg>
  </pc:docChgLst>
  <pc:docChgLst>
    <pc:chgData name="Katherine Hurtado-Da Silva" userId="S::khurtado@syr.edu::c5128fb3-850b-4593-b6a9-96013d648863" providerId="AD" clId="Web-{DF6D585D-3A2D-B73F-AFAC-83B388B77D65}"/>
    <pc:docChg chg="addSld delSld modSld sldOrd">
      <pc:chgData name="Katherine Hurtado-Da Silva" userId="S::khurtado@syr.edu::c5128fb3-850b-4593-b6a9-96013d648863" providerId="AD" clId="Web-{DF6D585D-3A2D-B73F-AFAC-83B388B77D65}" dt="2022-09-18T15:30:13.561" v="2408" actId="1076"/>
      <pc:docMkLst>
        <pc:docMk/>
      </pc:docMkLst>
      <pc:sldChg chg="addSp delSp modSp del delAnim">
        <pc:chgData name="Katherine Hurtado-Da Silva" userId="S::khurtado@syr.edu::c5128fb3-850b-4593-b6a9-96013d648863" providerId="AD" clId="Web-{DF6D585D-3A2D-B73F-AFAC-83B388B77D65}" dt="2022-09-18T06:07:05.669" v="491"/>
        <pc:sldMkLst>
          <pc:docMk/>
          <pc:sldMk cId="2334172678" sldId="273"/>
        </pc:sldMkLst>
        <pc:spChg chg="add mod">
          <ac:chgData name="Katherine Hurtado-Da Silva" userId="S::khurtado@syr.edu::c5128fb3-850b-4593-b6a9-96013d648863" providerId="AD" clId="Web-{DF6D585D-3A2D-B73F-AFAC-83B388B77D65}" dt="2022-09-18T06:06:48.434" v="486"/>
          <ac:spMkLst>
            <pc:docMk/>
            <pc:sldMk cId="2334172678" sldId="273"/>
            <ac:spMk id="4" creationId="{6512B866-52E1-C2BB-E0A3-22EDACA3891D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6:06:48.418" v="484"/>
          <ac:spMkLst>
            <pc:docMk/>
            <pc:sldMk cId="2334172678" sldId="273"/>
            <ac:spMk id="10" creationId="{A7ABF51C-AAA7-98FD-1B19-DABC367B43D5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6:06:48.418" v="483"/>
          <ac:spMkLst>
            <pc:docMk/>
            <pc:sldMk cId="2334172678" sldId="273"/>
            <ac:spMk id="11" creationId="{55D42175-29B7-F1A9-DEBA-CD913128348E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6:06:48.418" v="482"/>
          <ac:spMkLst>
            <pc:docMk/>
            <pc:sldMk cId="2334172678" sldId="273"/>
            <ac:spMk id="12" creationId="{96093942-20B9-32CD-E449-A6127E7CADC3}"/>
          </ac:spMkLst>
        </pc:spChg>
        <pc:picChg chg="del">
          <ac:chgData name="Katherine Hurtado-Da Silva" userId="S::khurtado@syr.edu::c5128fb3-850b-4593-b6a9-96013d648863" providerId="AD" clId="Web-{DF6D585D-3A2D-B73F-AFAC-83B388B77D65}" dt="2022-09-18T06:06:48.434" v="486"/>
          <ac:picMkLst>
            <pc:docMk/>
            <pc:sldMk cId="2334172678" sldId="273"/>
            <ac:picMk id="8" creationId="{322FF31D-E5C2-CE4D-3D3A-D7772BFCF1A6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6:48.418" v="485"/>
          <ac:picMkLst>
            <pc:docMk/>
            <pc:sldMk cId="2334172678" sldId="273"/>
            <ac:picMk id="9" creationId="{BD29AA5A-8F7C-59CC-D54C-24A4DB698E24}"/>
          </ac:picMkLst>
        </pc:picChg>
      </pc:sldChg>
      <pc:sldChg chg="addSp delSp modSp mod ord setBg">
        <pc:chgData name="Katherine Hurtado-Da Silva" userId="S::khurtado@syr.edu::c5128fb3-850b-4593-b6a9-96013d648863" providerId="AD" clId="Web-{DF6D585D-3A2D-B73F-AFAC-83B388B77D65}" dt="2022-09-18T07:13:35.084" v="2324" actId="1076"/>
        <pc:sldMkLst>
          <pc:docMk/>
          <pc:sldMk cId="3407417541" sldId="274"/>
        </pc:sldMkLst>
        <pc:spChg chg="mod">
          <ac:chgData name="Katherine Hurtado-Da Silva" userId="S::khurtado@syr.edu::c5128fb3-850b-4593-b6a9-96013d648863" providerId="AD" clId="Web-{DF6D585D-3A2D-B73F-AFAC-83B388B77D65}" dt="2022-09-18T06:06:41.606" v="481" actId="20577"/>
          <ac:spMkLst>
            <pc:docMk/>
            <pc:sldMk cId="3407417541" sldId="274"/>
            <ac:spMk id="2" creationId="{7D5BD32C-05CC-A682-0C05-E26EA710C7EE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6:06:57.341" v="490"/>
          <ac:spMkLst>
            <pc:docMk/>
            <pc:sldMk cId="3407417541" sldId="274"/>
            <ac:spMk id="6" creationId="{512E6C26-D321-C927-B43B-1FBC65787D11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6:52.200" v="489"/>
          <ac:spMkLst>
            <pc:docMk/>
            <pc:sldMk cId="3407417541" sldId="274"/>
            <ac:spMk id="9" creationId="{E32B0350-52D5-3450-CE1A-2D2434716653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5:55.460" v="375"/>
          <ac:spMkLst>
            <pc:docMk/>
            <pc:sldMk cId="3407417541" sldId="274"/>
            <ac:spMk id="10" creationId="{823AC064-BC96-4F32-8AE1-B2FD38754823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6:52.200" v="489"/>
          <ac:spMkLst>
            <pc:docMk/>
            <pc:sldMk cId="3407417541" sldId="274"/>
            <ac:spMk id="11" creationId="{4FBFA1FA-8F85-5B75-2505-D705104798F3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7:13:31.505" v="2323" actId="1076"/>
          <ac:spMkLst>
            <pc:docMk/>
            <pc:sldMk cId="3407417541" sldId="274"/>
            <ac:spMk id="13" creationId="{2D26D1EA-D06E-F2AB-0C2B-4AE9A13C33C7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6:43:14.469" v="1174"/>
          <ac:spMkLst>
            <pc:docMk/>
            <pc:sldMk cId="3407417541" sldId="274"/>
            <ac:spMk id="15" creationId="{D94686E7-F022-8C36-B6BB-E12C1152EF79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6:48:29.372" v="1375"/>
          <ac:spMkLst>
            <pc:docMk/>
            <pc:sldMk cId="3407417541" sldId="274"/>
            <ac:spMk id="16" creationId="{8BF1EA92-05E9-75B7-28A5-F88815EBC655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6:48:35.466" v="1379"/>
          <ac:spMkLst>
            <pc:docMk/>
            <pc:sldMk cId="3407417541" sldId="274"/>
            <ac:spMk id="17" creationId="{4388A65E-326B-D6AF-3364-5B3ECD524801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7:13:35.084" v="2324" actId="1076"/>
          <ac:spMkLst>
            <pc:docMk/>
            <pc:sldMk cId="3407417541" sldId="274"/>
            <ac:spMk id="18" creationId="{707E54ED-7E64-8425-4CA5-2590A46358D3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4:58:26.549" v="2"/>
          <ac:spMkLst>
            <pc:docMk/>
            <pc:sldMk cId="3407417541" sldId="274"/>
            <ac:spMk id="30" creationId="{DAF1966E-FD40-4A4A-B61B-C4DF7FA05F06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4:58:26.549" v="2"/>
          <ac:spMkLst>
            <pc:docMk/>
            <pc:sldMk cId="3407417541" sldId="274"/>
            <ac:spMk id="32" creationId="{047BFA19-D45E-416B-A404-7AF2F3F27017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4:58:26.549" v="2"/>
          <ac:spMkLst>
            <pc:docMk/>
            <pc:sldMk cId="3407417541" sldId="274"/>
            <ac:spMk id="34" creationId="{8E0105E7-23DB-4CF2-8258-FF47C7620F6E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4:58:26.549" v="2"/>
          <ac:spMkLst>
            <pc:docMk/>
            <pc:sldMk cId="3407417541" sldId="274"/>
            <ac:spMk id="36" creationId="{074B4F7D-14B2-478B-8BF5-01E4E0C5D263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4:58:26.549" v="2"/>
          <ac:spMkLst>
            <pc:docMk/>
            <pc:sldMk cId="3407417541" sldId="274"/>
            <ac:spMk id="38" creationId="{823AC064-BC96-4F32-8AE1-B2FD38754823}"/>
          </ac:spMkLst>
        </pc:spChg>
        <pc:picChg chg="del">
          <ac:chgData name="Katherine Hurtado-Da Silva" userId="S::khurtado@syr.edu::c5128fb3-850b-4593-b6a9-96013d648863" providerId="AD" clId="Web-{DF6D585D-3A2D-B73F-AFAC-83B388B77D65}" dt="2022-09-18T04:58:08.986" v="0"/>
          <ac:picMkLst>
            <pc:docMk/>
            <pc:sldMk cId="3407417541" sldId="274"/>
            <ac:picMk id="3" creationId="{1B955CB3-97CA-8728-E8CA-818231530748}"/>
          </ac:picMkLst>
        </pc:picChg>
        <pc:picChg chg="del mod">
          <ac:chgData name="Katherine Hurtado-Da Silva" userId="S::khurtado@syr.edu::c5128fb3-850b-4593-b6a9-96013d648863" providerId="AD" clId="Web-{DF6D585D-3A2D-B73F-AFAC-83B388B77D65}" dt="2022-09-18T06:06:51.340" v="488"/>
          <ac:picMkLst>
            <pc:docMk/>
            <pc:sldMk cId="3407417541" sldId="274"/>
            <ac:picMk id="4" creationId="{3916DD34-062D-0DD6-9136-1A0C001CC2F0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06:50.340" v="487"/>
          <ac:picMkLst>
            <pc:docMk/>
            <pc:sldMk cId="3407417541" sldId="274"/>
            <ac:picMk id="5" creationId="{9721031F-AD7C-A3E1-DA5A-C723FE07FC21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6:52.200" v="489"/>
          <ac:picMkLst>
            <pc:docMk/>
            <pc:sldMk cId="3407417541" sldId="274"/>
            <ac:picMk id="7" creationId="{DEA9AB57-58B8-AC59-A986-35CD430EA4BC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6:52.200" v="489"/>
          <ac:picMkLst>
            <pc:docMk/>
            <pc:sldMk cId="3407417541" sldId="274"/>
            <ac:picMk id="8" creationId="{052E678F-18C6-AE7A-71F4-2764717BF25C}"/>
          </ac:picMkLst>
        </pc:picChg>
        <pc:cxnChg chg="add">
          <ac:chgData name="Katherine Hurtado-Da Silva" userId="S::khurtado@syr.edu::c5128fb3-850b-4593-b6a9-96013d648863" providerId="AD" clId="Web-{DF6D585D-3A2D-B73F-AFAC-83B388B77D65}" dt="2022-09-18T05:55:55.460" v="375"/>
          <ac:cxnSpMkLst>
            <pc:docMk/>
            <pc:sldMk cId="3407417541" sldId="274"/>
            <ac:cxnSpMk id="12" creationId="{7E7C77BC-7138-40B1-A15B-20F57A494629}"/>
          </ac:cxnSpMkLst>
        </pc:cxnChg>
        <pc:cxnChg chg="add">
          <ac:chgData name="Katherine Hurtado-Da Silva" userId="S::khurtado@syr.edu::c5128fb3-850b-4593-b6a9-96013d648863" providerId="AD" clId="Web-{DF6D585D-3A2D-B73F-AFAC-83B388B77D65}" dt="2022-09-18T05:55:55.460" v="375"/>
          <ac:cxnSpMkLst>
            <pc:docMk/>
            <pc:sldMk cId="3407417541" sldId="274"/>
            <ac:cxnSpMk id="14" creationId="{DB146403-F3D6-484B-B2ED-97F9565D0370}"/>
          </ac:cxnSpMkLst>
        </pc:cxnChg>
        <pc:cxnChg chg="add">
          <ac:chgData name="Katherine Hurtado-Da Silva" userId="S::khurtado@syr.edu::c5128fb3-850b-4593-b6a9-96013d648863" providerId="AD" clId="Web-{DF6D585D-3A2D-B73F-AFAC-83B388B77D65}" dt="2022-09-18T04:58:26.549" v="2"/>
          <ac:cxnSpMkLst>
            <pc:docMk/>
            <pc:sldMk cId="3407417541" sldId="274"/>
            <ac:cxnSpMk id="39" creationId="{7E7C77BC-7138-40B1-A15B-20F57A494629}"/>
          </ac:cxnSpMkLst>
        </pc:cxnChg>
        <pc:cxnChg chg="add">
          <ac:chgData name="Katherine Hurtado-Da Silva" userId="S::khurtado@syr.edu::c5128fb3-850b-4593-b6a9-96013d648863" providerId="AD" clId="Web-{DF6D585D-3A2D-B73F-AFAC-83B388B77D65}" dt="2022-09-18T04:58:26.549" v="2"/>
          <ac:cxnSpMkLst>
            <pc:docMk/>
            <pc:sldMk cId="3407417541" sldId="274"/>
            <ac:cxnSpMk id="40" creationId="{DB146403-F3D6-484B-B2ED-97F9565D0370}"/>
          </ac:cxnSpMkLst>
        </pc:cxnChg>
      </pc:sldChg>
      <pc:sldChg chg="modSp del">
        <pc:chgData name="Katherine Hurtado-Da Silva" userId="S::khurtado@syr.edu::c5128fb3-850b-4593-b6a9-96013d648863" providerId="AD" clId="Web-{DF6D585D-3A2D-B73F-AFAC-83B388B77D65}" dt="2022-09-18T06:10:23.852" v="504"/>
        <pc:sldMkLst>
          <pc:docMk/>
          <pc:sldMk cId="56481196" sldId="282"/>
        </pc:sldMkLst>
        <pc:spChg chg="mod">
          <ac:chgData name="Katherine Hurtado-Da Silva" userId="S::khurtado@syr.edu::c5128fb3-850b-4593-b6a9-96013d648863" providerId="AD" clId="Web-{DF6D585D-3A2D-B73F-AFAC-83B388B77D65}" dt="2022-09-18T05:49:44.573" v="320" actId="20577"/>
          <ac:spMkLst>
            <pc:docMk/>
            <pc:sldMk cId="56481196" sldId="282"/>
            <ac:spMk id="2" creationId="{21309F3F-CECE-61B6-7768-A20BAFFFD048}"/>
          </ac:spMkLst>
        </pc:spChg>
      </pc:sldChg>
      <pc:sldChg chg="modSp del">
        <pc:chgData name="Katherine Hurtado-Da Silva" userId="S::khurtado@syr.edu::c5128fb3-850b-4593-b6a9-96013d648863" providerId="AD" clId="Web-{DF6D585D-3A2D-B73F-AFAC-83B388B77D65}" dt="2022-09-18T06:11:41.449" v="526"/>
        <pc:sldMkLst>
          <pc:docMk/>
          <pc:sldMk cId="4167590255" sldId="283"/>
        </pc:sldMkLst>
        <pc:spChg chg="mod">
          <ac:chgData name="Katherine Hurtado-Da Silva" userId="S::khurtado@syr.edu::c5128fb3-850b-4593-b6a9-96013d648863" providerId="AD" clId="Web-{DF6D585D-3A2D-B73F-AFAC-83B388B77D65}" dt="2022-09-18T05:49:36.901" v="315" actId="20577"/>
          <ac:spMkLst>
            <pc:docMk/>
            <pc:sldMk cId="4167590255" sldId="283"/>
            <ac:spMk id="2" creationId="{025A1524-F264-353A-B9D0-C6E4CEF97E0C}"/>
          </ac:spMkLst>
        </pc:spChg>
      </pc:sldChg>
      <pc:sldChg chg="modSp del">
        <pc:chgData name="Katherine Hurtado-Da Silva" userId="S::khurtado@syr.edu::c5128fb3-850b-4593-b6a9-96013d648863" providerId="AD" clId="Web-{DF6D585D-3A2D-B73F-AFAC-83B388B77D65}" dt="2022-09-18T06:05:17.494" v="469"/>
        <pc:sldMkLst>
          <pc:docMk/>
          <pc:sldMk cId="1582180483" sldId="284"/>
        </pc:sldMkLst>
        <pc:spChg chg="mod">
          <ac:chgData name="Katherine Hurtado-Da Silva" userId="S::khurtado@syr.edu::c5128fb3-850b-4593-b6a9-96013d648863" providerId="AD" clId="Web-{DF6D585D-3A2D-B73F-AFAC-83B388B77D65}" dt="2022-09-18T06:04:07.272" v="439" actId="20577"/>
          <ac:spMkLst>
            <pc:docMk/>
            <pc:sldMk cId="1582180483" sldId="284"/>
            <ac:spMk id="2" creationId="{667E4720-BEE5-036B-79D8-3116C3B8966A}"/>
          </ac:spMkLst>
        </pc:spChg>
      </pc:sldChg>
      <pc:sldChg chg="addSp delSp modSp mod setBg setClrOvrMap">
        <pc:chgData name="Katherine Hurtado-Da Silva" userId="S::khurtado@syr.edu::c5128fb3-850b-4593-b6a9-96013d648863" providerId="AD" clId="Web-{DF6D585D-3A2D-B73F-AFAC-83B388B77D65}" dt="2022-09-18T15:30:13.561" v="2408" actId="1076"/>
        <pc:sldMkLst>
          <pc:docMk/>
          <pc:sldMk cId="917708867" sldId="285"/>
        </pc:sldMkLst>
        <pc:spChg chg="mod or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2" creationId="{E1A3ACA1-EC4F-5543-DD8A-1F5110612E73}"/>
          </ac:spMkLst>
        </pc:spChg>
        <pc:spChg chg="add mod or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3" creationId="{0C5D9DD6-8BD3-BB68-F5D2-F96ED6F0E0D0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5:04:44.846" v="54"/>
          <ac:spMkLst>
            <pc:docMk/>
            <pc:sldMk cId="917708867" sldId="285"/>
            <ac:spMk id="3" creationId="{C12FAB5E-5A46-83B2-6A36-92D1F56439AB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04:55.846" v="57"/>
          <ac:spMkLst>
            <pc:docMk/>
            <pc:sldMk cId="917708867" sldId="285"/>
            <ac:spMk id="11" creationId="{73DE2CFE-42F2-48F0-8706-5264E012B10C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13" creationId="{EBB6D9F6-3E47-45AD-8461-718A3C87E3E8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15" creationId="{A3B16A00-A549-4B07-B8C2-4B3A966D9E26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17" creationId="{33B86BAE-87B4-4192-ABB2-627FFC965AC7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19" creationId="{22BB4F03-4463-45CC-89A7-8E03412EDDBF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7:45.432" v="376"/>
          <ac:spMkLst>
            <pc:docMk/>
            <pc:sldMk cId="917708867" sldId="285"/>
            <ac:spMk id="21" creationId="{80E1AEAE-1F52-4C29-925C-27738417E9F5}"/>
          </ac:spMkLst>
        </pc:spChg>
        <pc:picChg chg="add mod ord modCrop">
          <ac:chgData name="Katherine Hurtado-Da Silva" userId="S::khurtado@syr.edu::c5128fb3-850b-4593-b6a9-96013d648863" providerId="AD" clId="Web-{DF6D585D-3A2D-B73F-AFAC-83B388B77D65}" dt="2022-09-18T15:30:08.967" v="2406"/>
          <ac:picMkLst>
            <pc:docMk/>
            <pc:sldMk cId="917708867" sldId="285"/>
            <ac:picMk id="4" creationId="{6C6A6922-6BB0-801C-63EF-4BAFEFA67B37}"/>
          </ac:picMkLst>
        </pc:picChg>
        <pc:picChg chg="add mod ord">
          <ac:chgData name="Katherine Hurtado-Da Silva" userId="S::khurtado@syr.edu::c5128fb3-850b-4593-b6a9-96013d648863" providerId="AD" clId="Web-{DF6D585D-3A2D-B73F-AFAC-83B388B77D65}" dt="2022-09-18T05:57:45.432" v="376"/>
          <ac:picMkLst>
            <pc:docMk/>
            <pc:sldMk cId="917708867" sldId="285"/>
            <ac:picMk id="5" creationId="{D567257D-134A-152A-9313-C5DF83FF449E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5:57:45.432" v="376"/>
          <ac:picMkLst>
            <pc:docMk/>
            <pc:sldMk cId="917708867" sldId="285"/>
            <ac:picMk id="6" creationId="{7B8BB27E-87E3-5107-502A-6154CB5EF45A}"/>
          </ac:picMkLst>
        </pc:picChg>
        <pc:picChg chg="add mod ord modCrop">
          <ac:chgData name="Katherine Hurtado-Da Silva" userId="S::khurtado@syr.edu::c5128fb3-850b-4593-b6a9-96013d648863" providerId="AD" clId="Web-{DF6D585D-3A2D-B73F-AFAC-83B388B77D65}" dt="2022-09-18T15:30:13.561" v="2408" actId="1076"/>
          <ac:picMkLst>
            <pc:docMk/>
            <pc:sldMk cId="917708867" sldId="285"/>
            <ac:picMk id="8" creationId="{0D9BAA80-7371-1D05-850F-433FCC9F5C30}"/>
          </ac:picMkLst>
        </pc:picChg>
      </pc:sldChg>
      <pc:sldChg chg="addSp delSp modSp add mod replId setBg setClrOvrMap">
        <pc:chgData name="Katherine Hurtado-Da Silva" userId="S::khurtado@syr.edu::c5128fb3-850b-4593-b6a9-96013d648863" providerId="AD" clId="Web-{DF6D585D-3A2D-B73F-AFAC-83B388B77D65}" dt="2022-09-18T06:00:02.905" v="394" actId="20577"/>
        <pc:sldMkLst>
          <pc:docMk/>
          <pc:sldMk cId="2788130449" sldId="286"/>
        </pc:sldMkLst>
        <pc:spChg chg="mo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" creationId="{E1A3ACA1-EC4F-5543-DD8A-1F5110612E73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6:00:02.905" v="394" actId="20577"/>
          <ac:spMkLst>
            <pc:docMk/>
            <pc:sldMk cId="2788130449" sldId="286"/>
            <ac:spMk id="7" creationId="{6A66C344-7FA2-DFA8-9BCC-359B1BE67A7F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5:50:25.231" v="347"/>
          <ac:spMkLst>
            <pc:docMk/>
            <pc:sldMk cId="2788130449" sldId="286"/>
            <ac:spMk id="10" creationId="{E1D151AB-1CA0-D873-DBBA-9A3D2B1A15CF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1" creationId="{EBB6D9F6-3E47-45AD-8461-718A3C87E3E8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3" creationId="{A3B16A00-A549-4B07-B8C2-4B3A966D9E26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5" creationId="{33B86BAE-87B4-4192-ABB2-627FFC965AC7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7" creationId="{22BB4F03-4463-45CC-89A7-8E03412EDDBF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5:58:34.418" v="377"/>
          <ac:spMkLst>
            <pc:docMk/>
            <pc:sldMk cId="2788130449" sldId="286"/>
            <ac:spMk id="29" creationId="{80E1AEAE-1F52-4C29-925C-27738417E9F5}"/>
          </ac:spMkLst>
        </pc:spChg>
        <pc:picChg chg="del">
          <ac:chgData name="Katherine Hurtado-Da Silva" userId="S::khurtado@syr.edu::c5128fb3-850b-4593-b6a9-96013d648863" providerId="AD" clId="Web-{DF6D585D-3A2D-B73F-AFAC-83B388B77D65}" dt="2022-09-18T05:50:20.262" v="346"/>
          <ac:picMkLst>
            <pc:docMk/>
            <pc:sldMk cId="2788130449" sldId="286"/>
            <ac:picMk id="4" creationId="{6C6A6922-6BB0-801C-63EF-4BAFEFA67B37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5:50:16.137" v="343"/>
          <ac:picMkLst>
            <pc:docMk/>
            <pc:sldMk cId="2788130449" sldId="286"/>
            <ac:picMk id="5" creationId="{D567257D-134A-152A-9313-C5DF83FF449E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5:50:19.137" v="345"/>
          <ac:picMkLst>
            <pc:docMk/>
            <pc:sldMk cId="2788130449" sldId="286"/>
            <ac:picMk id="6" creationId="{7B8BB27E-87E3-5107-502A-6154CB5EF45A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5:50:17.153" v="344"/>
          <ac:picMkLst>
            <pc:docMk/>
            <pc:sldMk cId="2788130449" sldId="286"/>
            <ac:picMk id="8" creationId="{0D9BAA80-7371-1D05-850F-433FCC9F5C30}"/>
          </ac:picMkLst>
        </pc:picChg>
        <pc:picChg chg="add mod modCrop">
          <ac:chgData name="Katherine Hurtado-Da Silva" userId="S::khurtado@syr.edu::c5128fb3-850b-4593-b6a9-96013d648863" providerId="AD" clId="Web-{DF6D585D-3A2D-B73F-AFAC-83B388B77D65}" dt="2022-09-18T05:58:34.418" v="377"/>
          <ac:picMkLst>
            <pc:docMk/>
            <pc:sldMk cId="2788130449" sldId="286"/>
            <ac:picMk id="12" creationId="{3F119F3E-FA37-A1A8-2DEA-77F05ADE1EC0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5:59:10.576" v="382" actId="1076"/>
          <ac:picMkLst>
            <pc:docMk/>
            <pc:sldMk cId="2788130449" sldId="286"/>
            <ac:picMk id="13" creationId="{41D1365A-B0A8-5CAE-E52D-FE8D5610F9C7}"/>
          </ac:picMkLst>
        </pc:picChg>
        <pc:picChg chg="add mod ord">
          <ac:chgData name="Katherine Hurtado-Da Silva" userId="S::khurtado@syr.edu::c5128fb3-850b-4593-b6a9-96013d648863" providerId="AD" clId="Web-{DF6D585D-3A2D-B73F-AFAC-83B388B77D65}" dt="2022-09-18T05:59:15.451" v="383" actId="1076"/>
          <ac:picMkLst>
            <pc:docMk/>
            <pc:sldMk cId="2788130449" sldId="286"/>
            <ac:picMk id="14" creationId="{626B0CAE-0107-1661-DEB5-EF980929FE91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5:53:21.940" v="356"/>
          <ac:picMkLst>
            <pc:docMk/>
            <pc:sldMk cId="2788130449" sldId="286"/>
            <ac:picMk id="15" creationId="{EFFF5631-0446-B69E-A64E-64E5065FBCD7}"/>
          </ac:picMkLst>
        </pc:picChg>
        <pc:picChg chg="add mod ord modCrop">
          <ac:chgData name="Katherine Hurtado-Da Silva" userId="S::khurtado@syr.edu::c5128fb3-850b-4593-b6a9-96013d648863" providerId="AD" clId="Web-{DF6D585D-3A2D-B73F-AFAC-83B388B77D65}" dt="2022-09-18T05:58:34.418" v="377"/>
          <ac:picMkLst>
            <pc:docMk/>
            <pc:sldMk cId="2788130449" sldId="286"/>
            <ac:picMk id="16" creationId="{BFC3DC72-E453-F25D-4674-2692D6FF9BA6}"/>
          </ac:picMkLst>
        </pc:picChg>
      </pc:sldChg>
      <pc:sldChg chg="addSp delSp modSp add del replId">
        <pc:chgData name="Katherine Hurtado-Da Silva" userId="S::khurtado@syr.edu::c5128fb3-850b-4593-b6a9-96013d648863" providerId="AD" clId="Web-{DF6D585D-3A2D-B73F-AFAC-83B388B77D65}" dt="2022-09-18T06:03:28.084" v="436"/>
        <pc:sldMkLst>
          <pc:docMk/>
          <pc:sldMk cId="4170111438" sldId="287"/>
        </pc:sldMkLst>
        <pc:spChg chg="add del mod">
          <ac:chgData name="Katherine Hurtado-Da Silva" userId="S::khurtado@syr.edu::c5128fb3-850b-4593-b6a9-96013d648863" providerId="AD" clId="Web-{DF6D585D-3A2D-B73F-AFAC-83B388B77D65}" dt="2022-09-18T06:00:33.906" v="398"/>
          <ac:spMkLst>
            <pc:docMk/>
            <pc:sldMk cId="4170111438" sldId="287"/>
            <ac:spMk id="7" creationId="{0C12C044-E0A1-C160-B384-0B2182F518FC}"/>
          </ac:spMkLst>
        </pc:spChg>
        <pc:picChg chg="del">
          <ac:chgData name="Katherine Hurtado-Da Silva" userId="S::khurtado@syr.edu::c5128fb3-850b-4593-b6a9-96013d648863" providerId="AD" clId="Web-{DF6D585D-3A2D-B73F-AFAC-83B388B77D65}" dt="2022-09-18T06:00:27.719" v="397"/>
          <ac:picMkLst>
            <pc:docMk/>
            <pc:sldMk cId="4170111438" sldId="287"/>
            <ac:picMk id="4" creationId="{6C6A6922-6BB0-801C-63EF-4BAFEFA67B37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0:24.687" v="395"/>
          <ac:picMkLst>
            <pc:docMk/>
            <pc:sldMk cId="4170111438" sldId="287"/>
            <ac:picMk id="5" creationId="{D567257D-134A-152A-9313-C5DF83FF449E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0:26.422" v="396"/>
          <ac:picMkLst>
            <pc:docMk/>
            <pc:sldMk cId="4170111438" sldId="287"/>
            <ac:picMk id="6" creationId="{7B8BB27E-87E3-5107-502A-6154CB5EF45A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0:35.094" v="399"/>
          <ac:picMkLst>
            <pc:docMk/>
            <pc:sldMk cId="4170111438" sldId="287"/>
            <ac:picMk id="8" creationId="{0D9BAA80-7371-1D05-850F-433FCC9F5C30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00:47.282" v="400"/>
          <ac:picMkLst>
            <pc:docMk/>
            <pc:sldMk cId="4170111438" sldId="287"/>
            <ac:picMk id="9" creationId="{20DB1511-0BF1-AB7E-AF63-820069CD626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00:47.454" v="401"/>
          <ac:picMkLst>
            <pc:docMk/>
            <pc:sldMk cId="4170111438" sldId="287"/>
            <ac:picMk id="10" creationId="{6F477042-7E65-95E1-D0B2-704682017DAC}"/>
          </ac:picMkLst>
        </pc:picChg>
        <pc:picChg chg="add mod modCrop">
          <ac:chgData name="Katherine Hurtado-Da Silva" userId="S::khurtado@syr.edu::c5128fb3-850b-4593-b6a9-96013d648863" providerId="AD" clId="Web-{DF6D585D-3A2D-B73F-AFAC-83B388B77D65}" dt="2022-09-18T06:00:55.938" v="405"/>
          <ac:picMkLst>
            <pc:docMk/>
            <pc:sldMk cId="4170111438" sldId="287"/>
            <ac:picMk id="12" creationId="{A3B5949C-2C9E-7354-652D-C9F98BFBF76A}"/>
          </ac:picMkLst>
        </pc:picChg>
        <pc:picChg chg="add mod modCrop">
          <ac:chgData name="Katherine Hurtado-Da Silva" userId="S::khurtado@syr.edu::c5128fb3-850b-4593-b6a9-96013d648863" providerId="AD" clId="Web-{DF6D585D-3A2D-B73F-AFAC-83B388B77D65}" dt="2022-09-18T06:01:06.079" v="409"/>
          <ac:picMkLst>
            <pc:docMk/>
            <pc:sldMk cId="4170111438" sldId="287"/>
            <ac:picMk id="13" creationId="{6566542B-1C01-FF57-F02A-4E9329F71808}"/>
          </ac:picMkLst>
        </pc:picChg>
      </pc:sldChg>
      <pc:sldChg chg="addSp delSp modSp add replId">
        <pc:chgData name="Katherine Hurtado-Da Silva" userId="S::khurtado@syr.edu::c5128fb3-850b-4593-b6a9-96013d648863" providerId="AD" clId="Web-{DF6D585D-3A2D-B73F-AFAC-83B388B77D65}" dt="2022-09-18T06:03:23.818" v="435" actId="20577"/>
        <pc:sldMkLst>
          <pc:docMk/>
          <pc:sldMk cId="2891806517" sldId="290"/>
        </pc:sldMkLst>
        <pc:spChg chg="mod">
          <ac:chgData name="Katherine Hurtado-Da Silva" userId="S::khurtado@syr.edu::c5128fb3-850b-4593-b6a9-96013d648863" providerId="AD" clId="Web-{DF6D585D-3A2D-B73F-AFAC-83B388B77D65}" dt="2022-09-18T06:03:23.818" v="435" actId="20577"/>
          <ac:spMkLst>
            <pc:docMk/>
            <pc:sldMk cId="2891806517" sldId="290"/>
            <ac:spMk id="7" creationId="{6A66C344-7FA2-DFA8-9BCC-359B1BE67A7F}"/>
          </ac:spMkLst>
        </pc:spChg>
        <pc:picChg chg="add mod">
          <ac:chgData name="Katherine Hurtado-Da Silva" userId="S::khurtado@syr.edu::c5128fb3-850b-4593-b6a9-96013d648863" providerId="AD" clId="Web-{DF6D585D-3A2D-B73F-AFAC-83B388B77D65}" dt="2022-09-18T06:02:39.410" v="426" actId="1076"/>
          <ac:picMkLst>
            <pc:docMk/>
            <pc:sldMk cId="2891806517" sldId="290"/>
            <ac:picMk id="4" creationId="{2FDFDB32-AF22-0B71-1171-0B626C17509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03:04.208" v="433" actId="1076"/>
          <ac:picMkLst>
            <pc:docMk/>
            <pc:sldMk cId="2891806517" sldId="290"/>
            <ac:picMk id="6" creationId="{65EB125E-7EFF-399A-355A-FF45C552FFD4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02:51.864" v="428" actId="14100"/>
          <ac:picMkLst>
            <pc:docMk/>
            <pc:sldMk cId="2891806517" sldId="290"/>
            <ac:picMk id="9" creationId="{FAE7E910-7893-0889-C83A-E1E0D0AD08DB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02:57.411" v="431" actId="1076"/>
          <ac:picMkLst>
            <pc:docMk/>
            <pc:sldMk cId="2891806517" sldId="290"/>
            <ac:picMk id="11" creationId="{FA8C94BB-81B9-37D8-4B92-542CEA77507A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2:26.082" v="413"/>
          <ac:picMkLst>
            <pc:docMk/>
            <pc:sldMk cId="2891806517" sldId="290"/>
            <ac:picMk id="12" creationId="{3F119F3E-FA37-A1A8-2DEA-77F05ADE1EC0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2:23.816" v="411"/>
          <ac:picMkLst>
            <pc:docMk/>
            <pc:sldMk cId="2891806517" sldId="290"/>
            <ac:picMk id="13" creationId="{41D1365A-B0A8-5CAE-E52D-FE8D5610F9C7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2:24.878" v="412"/>
          <ac:picMkLst>
            <pc:docMk/>
            <pc:sldMk cId="2891806517" sldId="290"/>
            <ac:picMk id="14" creationId="{626B0CAE-0107-1661-DEB5-EF980929FE91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02:27.222" v="414"/>
          <ac:picMkLst>
            <pc:docMk/>
            <pc:sldMk cId="2891806517" sldId="290"/>
            <ac:picMk id="16" creationId="{BFC3DC72-E453-F25D-4674-2692D6FF9BA6}"/>
          </ac:picMkLst>
        </pc:picChg>
      </pc:sldChg>
      <pc:sldChg chg="addSp delSp modSp new mod setBg setClrOvrMap">
        <pc:chgData name="Katherine Hurtado-Da Silva" userId="S::khurtado@syr.edu::c5128fb3-850b-4593-b6a9-96013d648863" providerId="AD" clId="Web-{DF6D585D-3A2D-B73F-AFAC-83B388B77D65}" dt="2022-09-18T07:20:11.987" v="2402" actId="1076"/>
        <pc:sldMkLst>
          <pc:docMk/>
          <pc:sldMk cId="2237218025" sldId="291"/>
        </pc:sldMkLst>
        <pc:spChg chg="mod">
          <ac:chgData name="Katherine Hurtado-Da Silva" userId="S::khurtado@syr.edu::c5128fb3-850b-4593-b6a9-96013d648863" providerId="AD" clId="Web-{DF6D585D-3A2D-B73F-AFAC-83B388B77D65}" dt="2022-09-18T07:20:09.205" v="2401" actId="1076"/>
          <ac:spMkLst>
            <pc:docMk/>
            <pc:sldMk cId="2237218025" sldId="291"/>
            <ac:spMk id="2" creationId="{2AC97C4A-7308-4692-DF9C-293FCD69FC72}"/>
          </ac:spMkLst>
        </pc:spChg>
        <pc:spChg chg="del mod">
          <ac:chgData name="Katherine Hurtado-Da Silva" userId="S::khurtado@syr.edu::c5128fb3-850b-4593-b6a9-96013d648863" providerId="AD" clId="Web-{DF6D585D-3A2D-B73F-AFAC-83B388B77D65}" dt="2022-09-18T06:04:50.087" v="450"/>
          <ac:spMkLst>
            <pc:docMk/>
            <pc:sldMk cId="2237218025" sldId="291"/>
            <ac:spMk id="3" creationId="{D3DAF0CC-35AD-2E39-A395-A49C211CCB80}"/>
          </ac:spMkLst>
        </pc:spChg>
        <pc:spChg chg="add del">
          <ac:chgData name="Katherine Hurtado-Da Silva" userId="S::khurtado@syr.edu::c5128fb3-850b-4593-b6a9-96013d648863" providerId="AD" clId="Web-{DF6D585D-3A2D-B73F-AFAC-83B388B77D65}" dt="2022-09-18T06:04:47.852" v="448"/>
          <ac:spMkLst>
            <pc:docMk/>
            <pc:sldMk cId="2237218025" sldId="291"/>
            <ac:spMk id="7" creationId="{82E70F97-363E-6759-9D0A-93F2008189B7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4:30.648" v="441"/>
          <ac:spMkLst>
            <pc:docMk/>
            <pc:sldMk cId="2237218025" sldId="291"/>
            <ac:spMk id="8" creationId="{DFF2AC85-FAA0-4844-813F-83C04D7382E2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4:30.648" v="441"/>
          <ac:spMkLst>
            <pc:docMk/>
            <pc:sldMk cId="2237218025" sldId="291"/>
            <ac:spMk id="10" creationId="{89CC0F1E-BAA2-47B1-8F83-7ECB9FD9E009}"/>
          </ac:spMkLst>
        </pc:spChg>
        <pc:spChg chg="add del">
          <ac:chgData name="Katherine Hurtado-Da Silva" userId="S::khurtado@syr.edu::c5128fb3-850b-4593-b6a9-96013d648863" providerId="AD" clId="Web-{DF6D585D-3A2D-B73F-AFAC-83B388B77D65}" dt="2022-09-18T06:04:47.852" v="447"/>
          <ac:spMkLst>
            <pc:docMk/>
            <pc:sldMk cId="2237218025" sldId="291"/>
            <ac:spMk id="11" creationId="{93E886B4-5023-543A-9390-76BB003A4896}"/>
          </ac:spMkLst>
        </pc:spChg>
        <pc:spChg chg="add del">
          <ac:chgData name="Katherine Hurtado-Da Silva" userId="S::khurtado@syr.edu::c5128fb3-850b-4593-b6a9-96013d648863" providerId="AD" clId="Web-{DF6D585D-3A2D-B73F-AFAC-83B388B77D65}" dt="2022-09-18T06:04:47.852" v="446"/>
          <ac:spMkLst>
            <pc:docMk/>
            <pc:sldMk cId="2237218025" sldId="291"/>
            <ac:spMk id="13" creationId="{2A4B93E5-301F-02B5-04A1-D13E94D8DB67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4:58.868" v="453"/>
          <ac:spMkLst>
            <pc:docMk/>
            <pc:sldMk cId="2237218025" sldId="291"/>
            <ac:spMk id="19" creationId="{75802742-DCA2-D29B-C7E9-D5E1CE52A3BE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4:58.884" v="454"/>
          <ac:spMkLst>
            <pc:docMk/>
            <pc:sldMk cId="2237218025" sldId="291"/>
            <ac:spMk id="21" creationId="{A4561209-1B82-1ADC-993A-1267760F850B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7:20:11.987" v="2402" actId="1076"/>
          <ac:spMkLst>
            <pc:docMk/>
            <pc:sldMk cId="2237218025" sldId="291"/>
            <ac:spMk id="22" creationId="{A7AB37A4-D953-88DF-D0E6-43DBEA66E1D5}"/>
          </ac:spMkLst>
        </pc:spChg>
        <pc:picChg chg="add del">
          <ac:chgData name="Katherine Hurtado-Da Silva" userId="S::khurtado@syr.edu::c5128fb3-850b-4593-b6a9-96013d648863" providerId="AD" clId="Web-{DF6D585D-3A2D-B73F-AFAC-83B388B77D65}" dt="2022-09-18T06:04:47.852" v="449"/>
          <ac:picMkLst>
            <pc:docMk/>
            <pc:sldMk cId="2237218025" sldId="291"/>
            <ac:picMk id="5" creationId="{41F75DFF-7EBA-8B83-ACDC-F655E8D432AE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4:58.837" v="451"/>
          <ac:picMkLst>
            <pc:docMk/>
            <pc:sldMk cId="2237218025" sldId="291"/>
            <ac:picMk id="15" creationId="{01CA240D-4259-C0A8-7AE2-6A3EA865A728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4:58.868" v="452"/>
          <ac:picMkLst>
            <pc:docMk/>
            <pc:sldMk cId="2237218025" sldId="291"/>
            <ac:picMk id="17" creationId="{704CF613-6AC2-1492-BD59-4FD0FF5357CF}"/>
          </ac:picMkLst>
        </pc:picChg>
      </pc:sldChg>
      <pc:sldChg chg="new del">
        <pc:chgData name="Katherine Hurtado-Da Silva" userId="S::khurtado@syr.edu::c5128fb3-850b-4593-b6a9-96013d648863" providerId="AD" clId="Web-{DF6D585D-3A2D-B73F-AFAC-83B388B77D65}" dt="2022-09-18T06:06:35.059" v="473"/>
        <pc:sldMkLst>
          <pc:docMk/>
          <pc:sldMk cId="4229093726" sldId="293"/>
        </pc:sldMkLst>
      </pc:sldChg>
      <pc:sldChg chg="addSp delSp modSp add replId">
        <pc:chgData name="Katherine Hurtado-Da Silva" userId="S::khurtado@syr.edu::c5128fb3-850b-4593-b6a9-96013d648863" providerId="AD" clId="Web-{DF6D585D-3A2D-B73F-AFAC-83B388B77D65}" dt="2022-09-18T06:39:10.414" v="1030" actId="1076"/>
        <pc:sldMkLst>
          <pc:docMk/>
          <pc:sldMk cId="246802070" sldId="294"/>
        </pc:sldMkLst>
        <pc:spChg chg="del">
          <ac:chgData name="Katherine Hurtado-Da Silva" userId="S::khurtado@syr.edu::c5128fb3-850b-4593-b6a9-96013d648863" providerId="AD" clId="Web-{DF6D585D-3A2D-B73F-AFAC-83B388B77D65}" dt="2022-09-18T06:38:02.927" v="1019"/>
          <ac:spMkLst>
            <pc:docMk/>
            <pc:sldMk cId="246802070" sldId="294"/>
            <ac:spMk id="10" creationId="{823AC064-BC96-4F32-8AE1-B2FD38754823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38:02.927" v="1019"/>
          <ac:spMkLst>
            <pc:docMk/>
            <pc:sldMk cId="246802070" sldId="294"/>
            <ac:spMk id="19" creationId="{823AC064-BC96-4F32-8AE1-B2FD38754823}"/>
          </ac:spMkLst>
        </pc:spChg>
        <pc:picChg chg="add mod modCrop">
          <ac:chgData name="Katherine Hurtado-Da Silva" userId="S::khurtado@syr.edu::c5128fb3-850b-4593-b6a9-96013d648863" providerId="AD" clId="Web-{DF6D585D-3A2D-B73F-AFAC-83B388B77D65}" dt="2022-09-18T06:39:10.414" v="1030" actId="1076"/>
          <ac:picMkLst>
            <pc:docMk/>
            <pc:sldMk cId="246802070" sldId="294"/>
            <ac:picMk id="3" creationId="{6620018F-165C-906E-112E-3BEDAE26781E}"/>
          </ac:picMkLst>
        </pc:picChg>
        <pc:picChg chg="mod ord">
          <ac:chgData name="Katherine Hurtado-Da Silva" userId="S::khurtado@syr.edu::c5128fb3-850b-4593-b6a9-96013d648863" providerId="AD" clId="Web-{DF6D585D-3A2D-B73F-AFAC-83B388B77D65}" dt="2022-09-18T06:39:04.351" v="1028" actId="1076"/>
          <ac:picMkLst>
            <pc:docMk/>
            <pc:sldMk cId="246802070" sldId="294"/>
            <ac:picMk id="4" creationId="{3916DD34-062D-0DD6-9136-1A0C001CC2F0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37:58.177" v="1017"/>
          <ac:picMkLst>
            <pc:docMk/>
            <pc:sldMk cId="246802070" sldId="294"/>
            <ac:picMk id="5" creationId="{9721031F-AD7C-A3E1-DA5A-C723FE07FC21}"/>
          </ac:picMkLst>
        </pc:picChg>
        <pc:cxnChg chg="del">
          <ac:chgData name="Katherine Hurtado-Da Silva" userId="S::khurtado@syr.edu::c5128fb3-850b-4593-b6a9-96013d648863" providerId="AD" clId="Web-{DF6D585D-3A2D-B73F-AFAC-83B388B77D65}" dt="2022-09-18T06:38:02.927" v="1019"/>
          <ac:cxnSpMkLst>
            <pc:docMk/>
            <pc:sldMk cId="246802070" sldId="294"/>
            <ac:cxnSpMk id="12" creationId="{7E7C77BC-7138-40B1-A15B-20F57A494629}"/>
          </ac:cxnSpMkLst>
        </pc:cxnChg>
        <pc:cxnChg chg="del">
          <ac:chgData name="Katherine Hurtado-Da Silva" userId="S::khurtado@syr.edu::c5128fb3-850b-4593-b6a9-96013d648863" providerId="AD" clId="Web-{DF6D585D-3A2D-B73F-AFAC-83B388B77D65}" dt="2022-09-18T06:38:02.927" v="1019"/>
          <ac:cxnSpMkLst>
            <pc:docMk/>
            <pc:sldMk cId="246802070" sldId="294"/>
            <ac:cxnSpMk id="14" creationId="{DB146403-F3D6-484B-B2ED-97F9565D0370}"/>
          </ac:cxnSpMkLst>
        </pc:cxnChg>
        <pc:cxnChg chg="add">
          <ac:chgData name="Katherine Hurtado-Da Silva" userId="S::khurtado@syr.edu::c5128fb3-850b-4593-b6a9-96013d648863" providerId="AD" clId="Web-{DF6D585D-3A2D-B73F-AFAC-83B388B77D65}" dt="2022-09-18T06:38:02.927" v="1019"/>
          <ac:cxnSpMkLst>
            <pc:docMk/>
            <pc:sldMk cId="246802070" sldId="294"/>
            <ac:cxnSpMk id="21" creationId="{7E7C77BC-7138-40B1-A15B-20F57A494629}"/>
          </ac:cxnSpMkLst>
        </pc:cxnChg>
        <pc:cxnChg chg="add">
          <ac:chgData name="Katherine Hurtado-Da Silva" userId="S::khurtado@syr.edu::c5128fb3-850b-4593-b6a9-96013d648863" providerId="AD" clId="Web-{DF6D585D-3A2D-B73F-AFAC-83B388B77D65}" dt="2022-09-18T06:38:02.927" v="1019"/>
          <ac:cxnSpMkLst>
            <pc:docMk/>
            <pc:sldMk cId="246802070" sldId="294"/>
            <ac:cxnSpMk id="23" creationId="{DB146403-F3D6-484B-B2ED-97F9565D0370}"/>
          </ac:cxnSpMkLst>
        </pc:cxnChg>
      </pc:sldChg>
      <pc:sldChg chg="addSp delSp modSp new mod setBg setClrOvrMap">
        <pc:chgData name="Katherine Hurtado-Da Silva" userId="S::khurtado@syr.edu::c5128fb3-850b-4593-b6a9-96013d648863" providerId="AD" clId="Web-{DF6D585D-3A2D-B73F-AFAC-83B388B77D65}" dt="2022-09-18T07:00:16.644" v="1764" actId="20577"/>
        <pc:sldMkLst>
          <pc:docMk/>
          <pc:sldMk cId="2700412589" sldId="296"/>
        </pc:sldMkLst>
        <pc:spChg chg="mod">
          <ac:chgData name="Katherine Hurtado-Da Silva" userId="S::khurtado@syr.edu::c5128fb3-850b-4593-b6a9-96013d648863" providerId="AD" clId="Web-{DF6D585D-3A2D-B73F-AFAC-83B388B77D65}" dt="2022-09-18T06:11:32.839" v="525" actId="20577"/>
          <ac:spMkLst>
            <pc:docMk/>
            <pc:sldMk cId="2700412589" sldId="296"/>
            <ac:spMk id="2" creationId="{C07C90AB-A019-4DC1-EDF2-A20C81AC3551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6:08:18.796" v="493"/>
          <ac:spMkLst>
            <pc:docMk/>
            <pc:sldMk cId="2700412589" sldId="296"/>
            <ac:spMk id="3" creationId="{047D08E4-98EE-0418-6673-9634A3B21324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7:00:16.644" v="1764" actId="20577"/>
          <ac:spMkLst>
            <pc:docMk/>
            <pc:sldMk cId="2700412589" sldId="296"/>
            <ac:spMk id="9" creationId="{36265E32-E24B-14ED-C0FF-E14B4FBCE522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9:35.111" v="495"/>
          <ac:spMkLst>
            <pc:docMk/>
            <pc:sldMk cId="2700412589" sldId="296"/>
            <ac:spMk id="12" creationId="{2032B1E8-BC40-4380-97A6-14C0320AE1C0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9:54.440" v="500"/>
          <ac:spMkLst>
            <pc:docMk/>
            <pc:sldMk cId="2700412589" sldId="296"/>
            <ac:spMk id="13" creationId="{058C4A11-ADDC-0334-23A7-E5879BDD25D0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9:35.111" v="495"/>
          <ac:spMkLst>
            <pc:docMk/>
            <pc:sldMk cId="2700412589" sldId="296"/>
            <ac:spMk id="14" creationId="{82BEABD9-E1ED-49C7-8734-5494C88EE5A7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09:54.455" v="501"/>
          <ac:spMkLst>
            <pc:docMk/>
            <pc:sldMk cId="2700412589" sldId="296"/>
            <ac:spMk id="17" creationId="{5C078805-757C-0D1D-1132-D9D5525EED21}"/>
          </ac:spMkLst>
        </pc:spChg>
        <pc:picChg chg="add del mod ord">
          <ac:chgData name="Katherine Hurtado-Da Silva" userId="S::khurtado@syr.edu::c5128fb3-850b-4593-b6a9-96013d648863" providerId="AD" clId="Web-{DF6D585D-3A2D-B73F-AFAC-83B388B77D65}" dt="2022-09-18T06:09:53.252" v="497"/>
          <ac:picMkLst>
            <pc:docMk/>
            <pc:sldMk cId="2700412589" sldId="296"/>
            <ac:picMk id="4" creationId="{D54FA987-44FD-CEE8-E0A7-3F5D5A81FB42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09:51.377" v="496"/>
          <ac:picMkLst>
            <pc:docMk/>
            <pc:sldMk cId="2700412589" sldId="296"/>
            <ac:picMk id="5" creationId="{E46251C3-F804-654A-5FFA-3651AEB36D75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9:54.362" v="498"/>
          <ac:picMkLst>
            <pc:docMk/>
            <pc:sldMk cId="2700412589" sldId="296"/>
            <ac:picMk id="7" creationId="{39AC528C-29F1-3DBF-4F3B-AF0937C93A5F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09:54.424" v="499"/>
          <ac:picMkLst>
            <pc:docMk/>
            <pc:sldMk cId="2700412589" sldId="296"/>
            <ac:picMk id="10" creationId="{393B9663-6BDF-592D-B259-1BC568F357FE}"/>
          </ac:picMkLst>
        </pc:picChg>
        <pc:cxnChg chg="add">
          <ac:chgData name="Katherine Hurtado-Da Silva" userId="S::khurtado@syr.edu::c5128fb3-850b-4593-b6a9-96013d648863" providerId="AD" clId="Web-{DF6D585D-3A2D-B73F-AFAC-83B388B77D65}" dt="2022-09-18T06:09:35.111" v="495"/>
          <ac:cxnSpMkLst>
            <pc:docMk/>
            <pc:sldMk cId="2700412589" sldId="296"/>
            <ac:cxnSpMk id="16" creationId="{17341211-05E5-4FDD-98B1-F551CD0EAE1C}"/>
          </ac:cxnSpMkLst>
        </pc:cxnChg>
      </pc:sldChg>
      <pc:sldChg chg="addSp delSp modSp add replId">
        <pc:chgData name="Katherine Hurtado-Da Silva" userId="S::khurtado@syr.edu::c5128fb3-850b-4593-b6a9-96013d648863" providerId="AD" clId="Web-{DF6D585D-3A2D-B73F-AFAC-83B388B77D65}" dt="2022-09-18T07:14:48.820" v="2370" actId="20577"/>
        <pc:sldMkLst>
          <pc:docMk/>
          <pc:sldMk cId="984571515" sldId="297"/>
        </pc:sldMkLst>
        <pc:spChg chg="mod">
          <ac:chgData name="Katherine Hurtado-Da Silva" userId="S::khurtado@syr.edu::c5128fb3-850b-4593-b6a9-96013d648863" providerId="AD" clId="Web-{DF6D585D-3A2D-B73F-AFAC-83B388B77D65}" dt="2022-09-18T07:14:48.820" v="2370" actId="20577"/>
          <ac:spMkLst>
            <pc:docMk/>
            <pc:sldMk cId="984571515" sldId="297"/>
            <ac:spMk id="9" creationId="{36265E32-E24B-14ED-C0FF-E14B4FBCE522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11:16.010" v="518"/>
          <ac:spMkLst>
            <pc:docMk/>
            <pc:sldMk cId="984571515" sldId="297"/>
            <ac:spMk id="11" creationId="{04A1A126-AB1F-0E13-978C-548A85B6ADC0}"/>
          </ac:spMkLst>
        </pc:spChg>
        <pc:spChg chg="del mod">
          <ac:chgData name="Katherine Hurtado-Da Silva" userId="S::khurtado@syr.edu::c5128fb3-850b-4593-b6a9-96013d648863" providerId="AD" clId="Web-{DF6D585D-3A2D-B73F-AFAC-83B388B77D65}" dt="2022-09-18T06:11:15.120" v="515"/>
          <ac:spMkLst>
            <pc:docMk/>
            <pc:sldMk cId="984571515" sldId="297"/>
            <ac:spMk id="13" creationId="{058C4A11-ADDC-0334-23A7-E5879BDD25D0}"/>
          </ac:spMkLst>
        </pc:spChg>
        <pc:spChg chg="del mod">
          <ac:chgData name="Katherine Hurtado-Da Silva" userId="S::khurtado@syr.edu::c5128fb3-850b-4593-b6a9-96013d648863" providerId="AD" clId="Web-{DF6D585D-3A2D-B73F-AFAC-83B388B77D65}" dt="2022-09-18T06:11:10.776" v="512"/>
          <ac:spMkLst>
            <pc:docMk/>
            <pc:sldMk cId="984571515" sldId="297"/>
            <ac:spMk id="17" creationId="{5C078805-757C-0D1D-1132-D9D5525EED21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11:16.026" v="519"/>
          <ac:spMkLst>
            <pc:docMk/>
            <pc:sldMk cId="984571515" sldId="297"/>
            <ac:spMk id="18" creationId="{C32A7229-DB01-7242-5808-F9DE6056A677}"/>
          </ac:spMkLst>
        </pc:spChg>
        <pc:picChg chg="add">
          <ac:chgData name="Katherine Hurtado-Da Silva" userId="S::khurtado@syr.edu::c5128fb3-850b-4593-b6a9-96013d648863" providerId="AD" clId="Web-{DF6D585D-3A2D-B73F-AFAC-83B388B77D65}" dt="2022-09-18T06:11:15.948" v="516"/>
          <ac:picMkLst>
            <pc:docMk/>
            <pc:sldMk cId="984571515" sldId="297"/>
            <ac:picMk id="4" creationId="{CF01AACD-F28E-F2C6-75E1-FB67BC02946D}"/>
          </ac:picMkLst>
        </pc:picChg>
        <pc:picChg chg="add">
          <ac:chgData name="Katherine Hurtado-Da Silva" userId="S::khurtado@syr.edu::c5128fb3-850b-4593-b6a9-96013d648863" providerId="AD" clId="Web-{DF6D585D-3A2D-B73F-AFAC-83B388B77D65}" dt="2022-09-18T06:11:15.995" v="517"/>
          <ac:picMkLst>
            <pc:docMk/>
            <pc:sldMk cId="984571515" sldId="297"/>
            <ac:picMk id="6" creationId="{BB3C4CEC-CC56-0C7F-D060-F2E043BF1108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11:11.619" v="513"/>
          <ac:picMkLst>
            <pc:docMk/>
            <pc:sldMk cId="984571515" sldId="297"/>
            <ac:picMk id="7" creationId="{39AC528C-29F1-3DBF-4F3B-AF0937C93A5F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11:07.494" v="510"/>
          <ac:picMkLst>
            <pc:docMk/>
            <pc:sldMk cId="984571515" sldId="297"/>
            <ac:picMk id="10" creationId="{393B9663-6BDF-592D-B259-1BC568F357FE}"/>
          </ac:picMkLst>
        </pc:picChg>
      </pc:sldChg>
      <pc:sldChg chg="addSp delSp modSp new del">
        <pc:chgData name="Katherine Hurtado-Da Silva" userId="S::khurtado@syr.edu::c5128fb3-850b-4593-b6a9-96013d648863" providerId="AD" clId="Web-{DF6D585D-3A2D-B73F-AFAC-83B388B77D65}" dt="2022-09-18T06:10:54.510" v="508"/>
        <pc:sldMkLst>
          <pc:docMk/>
          <pc:sldMk cId="1182843529" sldId="297"/>
        </pc:sldMkLst>
        <pc:spChg chg="del">
          <ac:chgData name="Katherine Hurtado-Da Silva" userId="S::khurtado@syr.edu::c5128fb3-850b-4593-b6a9-96013d648863" providerId="AD" clId="Web-{DF6D585D-3A2D-B73F-AFAC-83B388B77D65}" dt="2022-09-18T06:10:41.197" v="506"/>
          <ac:spMkLst>
            <pc:docMk/>
            <pc:sldMk cId="1182843529" sldId="297"/>
            <ac:spMk id="3" creationId="{D270AEC2-CF6A-702B-F313-E8C5A02AF4FB}"/>
          </ac:spMkLst>
        </pc:spChg>
        <pc:picChg chg="add mod ord">
          <ac:chgData name="Katherine Hurtado-Da Silva" userId="S::khurtado@syr.edu::c5128fb3-850b-4593-b6a9-96013d648863" providerId="AD" clId="Web-{DF6D585D-3A2D-B73F-AFAC-83B388B77D65}" dt="2022-09-18T06:10:41.197" v="506"/>
          <ac:picMkLst>
            <pc:docMk/>
            <pc:sldMk cId="1182843529" sldId="297"/>
            <ac:picMk id="4" creationId="{C285242B-D9F6-47BD-9275-F1E0037FCC7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10:41.275" v="507"/>
          <ac:picMkLst>
            <pc:docMk/>
            <pc:sldMk cId="1182843529" sldId="297"/>
            <ac:picMk id="5" creationId="{3D210C06-FDE9-C3F1-BDA4-4C705C31BB9F}"/>
          </ac:picMkLst>
        </pc:picChg>
      </pc:sldChg>
      <pc:sldChg chg="addSp delSp modSp new mod setBg">
        <pc:chgData name="Katherine Hurtado-Da Silva" userId="S::khurtado@syr.edu::c5128fb3-850b-4593-b6a9-96013d648863" providerId="AD" clId="Web-{DF6D585D-3A2D-B73F-AFAC-83B388B77D65}" dt="2022-09-18T06:32:41.255" v="928" actId="20577"/>
        <pc:sldMkLst>
          <pc:docMk/>
          <pc:sldMk cId="1139169090" sldId="299"/>
        </pc:sldMkLst>
        <pc:spChg chg="mod">
          <ac:chgData name="Katherine Hurtado-Da Silva" userId="S::khurtado@syr.edu::c5128fb3-850b-4593-b6a9-96013d648863" providerId="AD" clId="Web-{DF6D585D-3A2D-B73F-AFAC-83B388B77D65}" dt="2022-09-18T06:24:20.781" v="746" actId="20577"/>
          <ac:spMkLst>
            <pc:docMk/>
            <pc:sldMk cId="1139169090" sldId="299"/>
            <ac:spMk id="2" creationId="{C752EDD1-6CBE-4EFA-D201-9673DB7FA1C7}"/>
          </ac:spMkLst>
        </pc:spChg>
        <pc:spChg chg="del">
          <ac:chgData name="Katherine Hurtado-Da Silva" userId="S::khurtado@syr.edu::c5128fb3-850b-4593-b6a9-96013d648863" providerId="AD" clId="Web-{DF6D585D-3A2D-B73F-AFAC-83B388B77D65}" dt="2022-09-18T06:18:59.206" v="528"/>
          <ac:spMkLst>
            <pc:docMk/>
            <pc:sldMk cId="1139169090" sldId="299"/>
            <ac:spMk id="3" creationId="{CC8956D1-10DB-A887-1756-647C7BB7D963}"/>
          </ac:spMkLst>
        </pc:spChg>
        <pc:spChg chg="add del mod">
          <ac:chgData name="Katherine Hurtado-Da Silva" userId="S::khurtado@syr.edu::c5128fb3-850b-4593-b6a9-96013d648863" providerId="AD" clId="Web-{DF6D585D-3A2D-B73F-AFAC-83B388B77D65}" dt="2022-09-18T06:19:47.848" v="543"/>
          <ac:spMkLst>
            <pc:docMk/>
            <pc:sldMk cId="1139169090" sldId="299"/>
            <ac:spMk id="10" creationId="{154AC471-A95E-A452-19D8-EEC18A382822}"/>
          </ac:spMkLst>
        </pc:spChg>
        <pc:spChg chg="add mod">
          <ac:chgData name="Katherine Hurtado-Da Silva" userId="S::khurtado@syr.edu::c5128fb3-850b-4593-b6a9-96013d648863" providerId="AD" clId="Web-{DF6D585D-3A2D-B73F-AFAC-83B388B77D65}" dt="2022-09-18T06:32:41.255" v="928" actId="20577"/>
          <ac:spMkLst>
            <pc:docMk/>
            <pc:sldMk cId="1139169090" sldId="299"/>
            <ac:spMk id="22" creationId="{222BDDA2-49E1-BEB1-EC7E-237C47F4EDDC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21:00.822" v="562"/>
          <ac:spMkLst>
            <pc:docMk/>
            <pc:sldMk cId="1139169090" sldId="299"/>
            <ac:spMk id="25" creationId="{0EFD753D-6A49-46DD-9E82-AA6E2C62B461}"/>
          </ac:spMkLst>
        </pc:spChg>
        <pc:spChg chg="add">
          <ac:chgData name="Katherine Hurtado-Da Silva" userId="S::khurtado@syr.edu::c5128fb3-850b-4593-b6a9-96013d648863" providerId="AD" clId="Web-{DF6D585D-3A2D-B73F-AFAC-83B388B77D65}" dt="2022-09-18T06:21:00.822" v="562"/>
          <ac:spMkLst>
            <pc:docMk/>
            <pc:sldMk cId="1139169090" sldId="299"/>
            <ac:spMk id="27" creationId="{138A5824-1F4A-4EE7-BC13-5BB48FC0809B}"/>
          </ac:spMkLst>
        </pc:spChg>
        <pc:picChg chg="add del mod ord">
          <ac:chgData name="Katherine Hurtado-Da Silva" userId="S::khurtado@syr.edu::c5128fb3-850b-4593-b6a9-96013d648863" providerId="AD" clId="Web-{DF6D585D-3A2D-B73F-AFAC-83B388B77D65}" dt="2022-09-18T06:19:32.379" v="542"/>
          <ac:picMkLst>
            <pc:docMk/>
            <pc:sldMk cId="1139169090" sldId="299"/>
            <ac:picMk id="4" creationId="{E92E78AC-8939-BB9F-C35E-3A482EC22564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19:32.363" v="541"/>
          <ac:picMkLst>
            <pc:docMk/>
            <pc:sldMk cId="1139169090" sldId="299"/>
            <ac:picMk id="5" creationId="{91B26866-6774-A776-57B2-7AB3D34F6A9A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19:29.754" v="539"/>
          <ac:picMkLst>
            <pc:docMk/>
            <pc:sldMk cId="1139169090" sldId="299"/>
            <ac:picMk id="6" creationId="{3F60125C-C51C-8317-C302-6E95CC40FDAA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19:29.754" v="538"/>
          <ac:picMkLst>
            <pc:docMk/>
            <pc:sldMk cId="1139169090" sldId="299"/>
            <ac:picMk id="7" creationId="{75270497-65E6-DA6A-D7B1-D1D20ED3F244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19:32.363" v="540"/>
          <ac:picMkLst>
            <pc:docMk/>
            <pc:sldMk cId="1139169090" sldId="299"/>
            <ac:picMk id="8" creationId="{113A02B6-449E-2724-2120-70CE91F18EB4}"/>
          </ac:picMkLst>
        </pc:picChg>
        <pc:picChg chg="add mod ord modCrop">
          <ac:chgData name="Katherine Hurtado-Da Silva" userId="S::khurtado@syr.edu::c5128fb3-850b-4593-b6a9-96013d648863" providerId="AD" clId="Web-{DF6D585D-3A2D-B73F-AFAC-83B388B77D65}" dt="2022-09-18T06:21:00.822" v="562"/>
          <ac:picMkLst>
            <pc:docMk/>
            <pc:sldMk cId="1139169090" sldId="299"/>
            <ac:picMk id="11" creationId="{12B3E0C9-E2C1-DEED-E050-3A7D7CC4E387}"/>
          </ac:picMkLst>
        </pc:picChg>
        <pc:picChg chg="add mod ord">
          <ac:chgData name="Katherine Hurtado-Da Silva" userId="S::khurtado@syr.edu::c5128fb3-850b-4593-b6a9-96013d648863" providerId="AD" clId="Web-{DF6D585D-3A2D-B73F-AFAC-83B388B77D65}" dt="2022-09-18T06:21:44.292" v="568" actId="1076"/>
          <ac:picMkLst>
            <pc:docMk/>
            <pc:sldMk cId="1139169090" sldId="299"/>
            <ac:picMk id="12" creationId="{0BC267F8-3DC8-DE74-7157-F977578B362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1:38.151" v="566" actId="1076"/>
          <ac:picMkLst>
            <pc:docMk/>
            <pc:sldMk cId="1139169090" sldId="299"/>
            <ac:picMk id="13" creationId="{A3D082E7-1235-637D-0420-F1EBE5CD5A9C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1:40.714" v="567" actId="1076"/>
          <ac:picMkLst>
            <pc:docMk/>
            <pc:sldMk cId="1139169090" sldId="299"/>
            <ac:picMk id="14" creationId="{CB1F6A9E-21D3-1CE2-F0C3-ED0EE6B6FA5B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1:00.822" v="562"/>
          <ac:picMkLst>
            <pc:docMk/>
            <pc:sldMk cId="1139169090" sldId="299"/>
            <ac:picMk id="16" creationId="{7831CEAB-E1C9-C9B1-768A-D1E3F4D06BCE}"/>
          </ac:picMkLst>
        </pc:picChg>
        <pc:picChg chg="add mod ord modCrop">
          <ac:chgData name="Katherine Hurtado-Da Silva" userId="S::khurtado@syr.edu::c5128fb3-850b-4593-b6a9-96013d648863" providerId="AD" clId="Web-{DF6D585D-3A2D-B73F-AFAC-83B388B77D65}" dt="2022-09-18T06:21:00.822" v="562"/>
          <ac:picMkLst>
            <pc:docMk/>
            <pc:sldMk cId="1139169090" sldId="299"/>
            <ac:picMk id="18" creationId="{ADE3DCEF-FF23-DE22-910C-138BA80B95C5}"/>
          </ac:picMkLst>
        </pc:picChg>
      </pc:sldChg>
      <pc:sldChg chg="addSp delSp modSp add ord replId">
        <pc:chgData name="Katherine Hurtado-Da Silva" userId="S::khurtado@syr.edu::c5128fb3-850b-4593-b6a9-96013d648863" providerId="AD" clId="Web-{DF6D585D-3A2D-B73F-AFAC-83B388B77D65}" dt="2022-09-18T06:35:49.777" v="1010" actId="20577"/>
        <pc:sldMkLst>
          <pc:docMk/>
          <pc:sldMk cId="3035957012" sldId="300"/>
        </pc:sldMkLst>
        <pc:spChg chg="mod">
          <ac:chgData name="Katherine Hurtado-Da Silva" userId="S::khurtado@syr.edu::c5128fb3-850b-4593-b6a9-96013d648863" providerId="AD" clId="Web-{DF6D585D-3A2D-B73F-AFAC-83B388B77D65}" dt="2022-09-18T06:25:02.548" v="781" actId="20577"/>
          <ac:spMkLst>
            <pc:docMk/>
            <pc:sldMk cId="3035957012" sldId="300"/>
            <ac:spMk id="2" creationId="{C752EDD1-6CBE-4EFA-D201-9673DB7FA1C7}"/>
          </ac:spMkLst>
        </pc:spChg>
        <pc:spChg chg="mod">
          <ac:chgData name="Katherine Hurtado-Da Silva" userId="S::khurtado@syr.edu::c5128fb3-850b-4593-b6a9-96013d648863" providerId="AD" clId="Web-{DF6D585D-3A2D-B73F-AFAC-83B388B77D65}" dt="2022-09-18T06:35:49.777" v="1010" actId="20577"/>
          <ac:spMkLst>
            <pc:docMk/>
            <pc:sldMk cId="3035957012" sldId="300"/>
            <ac:spMk id="22" creationId="{222BDDA2-49E1-BEB1-EC7E-237C47F4EDDC}"/>
          </ac:spMkLst>
        </pc:spChg>
        <pc:picChg chg="add del mod">
          <ac:chgData name="Katherine Hurtado-Da Silva" userId="S::khurtado@syr.edu::c5128fb3-850b-4593-b6a9-96013d648863" providerId="AD" clId="Web-{DF6D585D-3A2D-B73F-AFAC-83B388B77D65}" dt="2022-09-18T06:28:39.024" v="801"/>
          <ac:picMkLst>
            <pc:docMk/>
            <pc:sldMk cId="3035957012" sldId="300"/>
            <ac:picMk id="3" creationId="{CBB78E8C-DE4F-24F8-E0A3-23B42AE52C80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9:44.406" v="813" actId="1076"/>
          <ac:picMkLst>
            <pc:docMk/>
            <pc:sldMk cId="3035957012" sldId="300"/>
            <ac:picMk id="4" creationId="{4D89B22C-2ED5-71CF-1A11-4C90DCFD224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9:54.312" v="818" actId="14100"/>
          <ac:picMkLst>
            <pc:docMk/>
            <pc:sldMk cId="3035957012" sldId="300"/>
            <ac:picMk id="5" creationId="{DC98D7B4-B57D-DD5A-7A04-4AE1BE60CD26}"/>
          </ac:picMkLst>
        </pc:picChg>
        <pc:picChg chg="add del mod">
          <ac:chgData name="Katherine Hurtado-Da Silva" userId="S::khurtado@syr.edu::c5128fb3-850b-4593-b6a9-96013d648863" providerId="AD" clId="Web-{DF6D585D-3A2D-B73F-AFAC-83B388B77D65}" dt="2022-09-18T06:29:55.906" v="819"/>
          <ac:picMkLst>
            <pc:docMk/>
            <pc:sldMk cId="3035957012" sldId="300"/>
            <ac:picMk id="6" creationId="{502EFD98-30E5-8C54-464C-B881F6BAF7F6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9:36.406" v="811" actId="14100"/>
          <ac:picMkLst>
            <pc:docMk/>
            <pc:sldMk cId="3035957012" sldId="300"/>
            <ac:picMk id="7" creationId="{88D3D303-DF4B-7766-D962-65ACBF167EBF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9:10.321" v="808" actId="1076"/>
          <ac:picMkLst>
            <pc:docMk/>
            <pc:sldMk cId="3035957012" sldId="300"/>
            <ac:picMk id="8" creationId="{17E4FCF5-CE7B-98FC-D019-72C5DB8E4BA4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29:20.994" v="810" actId="14100"/>
          <ac:picMkLst>
            <pc:docMk/>
            <pc:sldMk cId="3035957012" sldId="300"/>
            <ac:picMk id="9" creationId="{3DE914FA-32B7-1298-4450-73DAFB390BBE}"/>
          </ac:picMkLst>
        </pc:picChg>
        <pc:picChg chg="add mod">
          <ac:chgData name="Katherine Hurtado-Da Silva" userId="S::khurtado@syr.edu::c5128fb3-850b-4593-b6a9-96013d648863" providerId="AD" clId="Web-{DF6D585D-3A2D-B73F-AFAC-83B388B77D65}" dt="2022-09-18T06:30:36.783" v="822" actId="1076"/>
          <ac:picMkLst>
            <pc:docMk/>
            <pc:sldMk cId="3035957012" sldId="300"/>
            <ac:picMk id="10" creationId="{432EBD3C-A636-58A7-9F47-2C5B6C41AED0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15.788" v="787"/>
          <ac:picMkLst>
            <pc:docMk/>
            <pc:sldMk cId="3035957012" sldId="300"/>
            <ac:picMk id="11" creationId="{12B3E0C9-E2C1-DEED-E050-3A7D7CC4E387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08.898" v="782"/>
          <ac:picMkLst>
            <pc:docMk/>
            <pc:sldMk cId="3035957012" sldId="300"/>
            <ac:picMk id="12" creationId="{0BC267F8-3DC8-DE74-7157-F977578B362F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10.523" v="783"/>
          <ac:picMkLst>
            <pc:docMk/>
            <pc:sldMk cId="3035957012" sldId="300"/>
            <ac:picMk id="13" creationId="{A3D082E7-1235-637D-0420-F1EBE5CD5A9C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11.773" v="784"/>
          <ac:picMkLst>
            <pc:docMk/>
            <pc:sldMk cId="3035957012" sldId="300"/>
            <ac:picMk id="14" creationId="{CB1F6A9E-21D3-1CE2-F0C3-ED0EE6B6FA5B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14.538" v="786"/>
          <ac:picMkLst>
            <pc:docMk/>
            <pc:sldMk cId="3035957012" sldId="300"/>
            <ac:picMk id="16" creationId="{7831CEAB-E1C9-C9B1-768A-D1E3F4D06BCE}"/>
          </ac:picMkLst>
        </pc:picChg>
        <pc:picChg chg="del">
          <ac:chgData name="Katherine Hurtado-Da Silva" userId="S::khurtado@syr.edu::c5128fb3-850b-4593-b6a9-96013d648863" providerId="AD" clId="Web-{DF6D585D-3A2D-B73F-AFAC-83B388B77D65}" dt="2022-09-18T06:28:13.445" v="785"/>
          <ac:picMkLst>
            <pc:docMk/>
            <pc:sldMk cId="3035957012" sldId="300"/>
            <ac:picMk id="18" creationId="{ADE3DCEF-FF23-DE22-910C-138BA80B95C5}"/>
          </ac:picMkLst>
        </pc:picChg>
      </pc:sldChg>
    </pc:docChg>
  </pc:docChgLst>
  <pc:docChgLst>
    <pc:chgData name="Xiangzhen He" userId="S::xhe138@syr.edu::75618dcf-6375-4aad-a3fd-2bbadcb83bb9" providerId="AD" clId="Web-{C73393A7-D72A-457D-9443-EC69BFAA11CD}"/>
    <pc:docChg chg="modSld">
      <pc:chgData name="Xiangzhen He" userId="S::xhe138@syr.edu::75618dcf-6375-4aad-a3fd-2bbadcb83bb9" providerId="AD" clId="Web-{C73393A7-D72A-457D-9443-EC69BFAA11CD}" dt="2022-09-17T18:28:05.982" v="0" actId="20577"/>
      <pc:docMkLst>
        <pc:docMk/>
      </pc:docMkLst>
      <pc:sldChg chg="modSp">
        <pc:chgData name="Xiangzhen He" userId="S::xhe138@syr.edu::75618dcf-6375-4aad-a3fd-2bbadcb83bb9" providerId="AD" clId="Web-{C73393A7-D72A-457D-9443-EC69BFAA11CD}" dt="2022-09-17T18:28:05.982" v="0" actId="20577"/>
        <pc:sldMkLst>
          <pc:docMk/>
          <pc:sldMk cId="3292652442" sldId="277"/>
        </pc:sldMkLst>
        <pc:spChg chg="mod">
          <ac:chgData name="Xiangzhen He" userId="S::xhe138@syr.edu::75618dcf-6375-4aad-a3fd-2bbadcb83bb9" providerId="AD" clId="Web-{C73393A7-D72A-457D-9443-EC69BFAA11CD}" dt="2022-09-17T18:28:05.982" v="0" actId="20577"/>
          <ac:spMkLst>
            <pc:docMk/>
            <pc:sldMk cId="3292652442" sldId="277"/>
            <ac:spMk id="2" creationId="{7D5BD32C-05CC-A682-0C05-E26EA710C7EE}"/>
          </ac:spMkLst>
        </pc:spChg>
      </pc:sldChg>
    </pc:docChg>
  </pc:docChgLst>
  <pc:docChgLst>
    <pc:chgData name="Xiangzhen He" userId="S::xhe138@syr.edu::75618dcf-6375-4aad-a3fd-2bbadcb83bb9" providerId="AD" clId="Web-{23B7CF77-26BF-44EF-8227-C50D1795040E}"/>
    <pc:docChg chg="modSld">
      <pc:chgData name="Xiangzhen He" userId="S::xhe138@syr.edu::75618dcf-6375-4aad-a3fd-2bbadcb83bb9" providerId="AD" clId="Web-{23B7CF77-26BF-44EF-8227-C50D1795040E}" dt="2022-09-18T06:40:01.568" v="8"/>
      <pc:docMkLst>
        <pc:docMk/>
      </pc:docMkLst>
      <pc:sldChg chg="addSp modSp mod setBg">
        <pc:chgData name="Xiangzhen He" userId="S::xhe138@syr.edu::75618dcf-6375-4aad-a3fd-2bbadcb83bb9" providerId="AD" clId="Web-{23B7CF77-26BF-44EF-8227-C50D1795040E}" dt="2022-09-18T06:40:01.568" v="8"/>
        <pc:sldMkLst>
          <pc:docMk/>
          <pc:sldMk cId="3865960037" sldId="261"/>
        </pc:sldMkLst>
        <pc:spChg chg="mo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2" creationId="{3E7700F0-8949-9309-6CA7-3FAA81168AB4}"/>
          </ac:spMkLst>
        </pc:spChg>
        <pc:spChg chg="mo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3" creationId="{42DD564A-9998-1EB7-9C16-CAE29A856FFC}"/>
          </ac:spMkLst>
        </pc:spChg>
        <pc:spChg chg="ad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5" creationId="{1C799903-48D5-4A31-A1A2-541072D9771E}"/>
          </ac:spMkLst>
        </pc:spChg>
        <pc:spChg chg="ad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6" creationId="{8EFFF109-FC58-4FD3-BE05-9775A1310F55}"/>
          </ac:spMkLst>
        </pc:spChg>
        <pc:spChg chg="ad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7" creationId="{E1B96AD6-92A9-4273-A62B-96A1C3E0BA95}"/>
          </ac:spMkLst>
        </pc:spChg>
        <pc:spChg chg="add">
          <ac:chgData name="Xiangzhen He" userId="S::xhe138@syr.edu::75618dcf-6375-4aad-a3fd-2bbadcb83bb9" providerId="AD" clId="Web-{23B7CF77-26BF-44EF-8227-C50D1795040E}" dt="2022-09-18T06:40:01.568" v="8"/>
          <ac:spMkLst>
            <pc:docMk/>
            <pc:sldMk cId="3865960037" sldId="261"/>
            <ac:spMk id="9" creationId="{463EEC44-1BA3-44ED-81FC-A644B04B2A44}"/>
          </ac:spMkLst>
        </pc:spChg>
      </pc:sldChg>
      <pc:sldChg chg="modSp">
        <pc:chgData name="Xiangzhen He" userId="S::xhe138@syr.edu::75618dcf-6375-4aad-a3fd-2bbadcb83bb9" providerId="AD" clId="Web-{23B7CF77-26BF-44EF-8227-C50D1795040E}" dt="2022-09-18T06:37:16.044" v="4" actId="20577"/>
        <pc:sldMkLst>
          <pc:docMk/>
          <pc:sldMk cId="3608128735" sldId="264"/>
        </pc:sldMkLst>
        <pc:spChg chg="mod">
          <ac:chgData name="Xiangzhen He" userId="S::xhe138@syr.edu::75618dcf-6375-4aad-a3fd-2bbadcb83bb9" providerId="AD" clId="Web-{23B7CF77-26BF-44EF-8227-C50D1795040E}" dt="2022-09-18T06:37:16.044" v="4" actId="20577"/>
          <ac:spMkLst>
            <pc:docMk/>
            <pc:sldMk cId="3608128735" sldId="264"/>
            <ac:spMk id="3" creationId="{C9214C9B-AEB3-F7C4-663F-0BD9016A4976}"/>
          </ac:spMkLst>
        </pc:spChg>
      </pc:sldChg>
      <pc:sldChg chg="modSp">
        <pc:chgData name="Xiangzhen He" userId="S::xhe138@syr.edu::75618dcf-6375-4aad-a3fd-2bbadcb83bb9" providerId="AD" clId="Web-{23B7CF77-26BF-44EF-8227-C50D1795040E}" dt="2022-09-18T06:37:53.014" v="6" actId="20577"/>
        <pc:sldMkLst>
          <pc:docMk/>
          <pc:sldMk cId="3766223336" sldId="270"/>
        </pc:sldMkLst>
        <pc:spChg chg="mod">
          <ac:chgData name="Xiangzhen He" userId="S::xhe138@syr.edu::75618dcf-6375-4aad-a3fd-2bbadcb83bb9" providerId="AD" clId="Web-{23B7CF77-26BF-44EF-8227-C50D1795040E}" dt="2022-09-18T06:37:53.014" v="6" actId="20577"/>
          <ac:spMkLst>
            <pc:docMk/>
            <pc:sldMk cId="3766223336" sldId="270"/>
            <ac:spMk id="3" creationId="{C9214C9B-AEB3-F7C4-663F-0BD9016A4976}"/>
          </ac:spMkLst>
        </pc:spChg>
      </pc:sldChg>
      <pc:sldChg chg="addSp modSp mod setBg">
        <pc:chgData name="Xiangzhen He" userId="S::xhe138@syr.edu::75618dcf-6375-4aad-a3fd-2bbadcb83bb9" providerId="AD" clId="Web-{23B7CF77-26BF-44EF-8227-C50D1795040E}" dt="2022-09-18T06:38:44.968" v="7"/>
        <pc:sldMkLst>
          <pc:docMk/>
          <pc:sldMk cId="1489752834" sldId="280"/>
        </pc:sldMkLst>
        <pc:spChg chg="mo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5" creationId="{3EA97714-C556-6999-33F2-C4B7C2665D25}"/>
          </ac:spMkLst>
        </pc:spChg>
        <pc:spChg chg="ad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14" creationId="{1C799903-48D5-4A31-A1A2-541072D9771E}"/>
          </ac:spMkLst>
        </pc:spChg>
        <pc:spChg chg="ad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16" creationId="{8EFFF109-FC58-4FD3-BE05-9775A1310F55}"/>
          </ac:spMkLst>
        </pc:spChg>
        <pc:spChg chg="ad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18" creationId="{E1B96AD6-92A9-4273-A62B-96A1C3E0BA95}"/>
          </ac:spMkLst>
        </pc:spChg>
        <pc:spChg chg="add">
          <ac:chgData name="Xiangzhen He" userId="S::xhe138@syr.edu::75618dcf-6375-4aad-a3fd-2bbadcb83bb9" providerId="AD" clId="Web-{23B7CF77-26BF-44EF-8227-C50D1795040E}" dt="2022-09-18T06:38:44.968" v="7"/>
          <ac:spMkLst>
            <pc:docMk/>
            <pc:sldMk cId="1489752834" sldId="280"/>
            <ac:spMk id="20" creationId="{463EEC44-1BA3-44ED-81FC-A644B04B2A44}"/>
          </ac:spMkLst>
        </pc:spChg>
      </pc:sldChg>
    </pc:docChg>
  </pc:docChgLst>
  <pc:docChgLst>
    <pc:chgData name="Xiangzhen He" userId="S::xhe138@syr.edu::75618dcf-6375-4aad-a3fd-2bbadcb83bb9" providerId="AD" clId="Web-{C82A0990-04A0-4AC0-A90D-E2988798BFFB}"/>
    <pc:docChg chg="modSld">
      <pc:chgData name="Xiangzhen He" userId="S::xhe138@syr.edu::75618dcf-6375-4aad-a3fd-2bbadcb83bb9" providerId="AD" clId="Web-{C82A0990-04A0-4AC0-A90D-E2988798BFFB}" dt="2022-09-17T20:23:01.008" v="11" actId="20577"/>
      <pc:docMkLst>
        <pc:docMk/>
      </pc:docMkLst>
      <pc:sldChg chg="modSp">
        <pc:chgData name="Xiangzhen He" userId="S::xhe138@syr.edu::75618dcf-6375-4aad-a3fd-2bbadcb83bb9" providerId="AD" clId="Web-{C82A0990-04A0-4AC0-A90D-E2988798BFFB}" dt="2022-09-17T20:18:51.205" v="6" actId="20577"/>
        <pc:sldMkLst>
          <pc:docMk/>
          <pc:sldMk cId="1155005968" sldId="257"/>
        </pc:sldMkLst>
        <pc:spChg chg="mod">
          <ac:chgData name="Xiangzhen He" userId="S::xhe138@syr.edu::75618dcf-6375-4aad-a3fd-2bbadcb83bb9" providerId="AD" clId="Web-{C82A0990-04A0-4AC0-A90D-E2988798BFFB}" dt="2022-09-17T20:18:51.205" v="6" actId="20577"/>
          <ac:spMkLst>
            <pc:docMk/>
            <pc:sldMk cId="1155005968" sldId="257"/>
            <ac:spMk id="4" creationId="{F22F7B53-C905-27B9-9530-548AA35376DB}"/>
          </ac:spMkLst>
        </pc:spChg>
      </pc:sldChg>
      <pc:sldChg chg="modSp">
        <pc:chgData name="Xiangzhen He" userId="S::xhe138@syr.edu::75618dcf-6375-4aad-a3fd-2bbadcb83bb9" providerId="AD" clId="Web-{C82A0990-04A0-4AC0-A90D-E2988798BFFB}" dt="2022-09-17T20:23:01.008" v="11" actId="20577"/>
        <pc:sldMkLst>
          <pc:docMk/>
          <pc:sldMk cId="3608128735" sldId="264"/>
        </pc:sldMkLst>
        <pc:spChg chg="mod">
          <ac:chgData name="Xiangzhen He" userId="S::xhe138@syr.edu::75618dcf-6375-4aad-a3fd-2bbadcb83bb9" providerId="AD" clId="Web-{C82A0990-04A0-4AC0-A90D-E2988798BFFB}" dt="2022-09-17T20:23:01.008" v="11" actId="20577"/>
          <ac:spMkLst>
            <pc:docMk/>
            <pc:sldMk cId="3608128735" sldId="264"/>
            <ac:spMk id="3" creationId="{C9214C9B-AEB3-F7C4-663F-0BD9016A4976}"/>
          </ac:spMkLst>
        </pc:spChg>
      </pc:sldChg>
    </pc:docChg>
  </pc:docChgLst>
  <pc:docChgLst>
    <pc:chgData name="Xiangzhen He" userId="S::xhe138@syr.edu::75618dcf-6375-4aad-a3fd-2bbadcb83bb9" providerId="AD" clId="Web-{965B6E3B-85E4-420C-9A46-B50A34CFF1E7}"/>
    <pc:docChg chg="addSld modSld">
      <pc:chgData name="Xiangzhen He" userId="S::xhe138@syr.edu::75618dcf-6375-4aad-a3fd-2bbadcb83bb9" providerId="AD" clId="Web-{965B6E3B-85E4-420C-9A46-B50A34CFF1E7}" dt="2022-09-17T20:18:07.263" v="654"/>
      <pc:docMkLst>
        <pc:docMk/>
      </pc:docMkLst>
      <pc:sldChg chg="addSp modSp mod setBg">
        <pc:chgData name="Xiangzhen He" userId="S::xhe138@syr.edu::75618dcf-6375-4aad-a3fd-2bbadcb83bb9" providerId="AD" clId="Web-{965B6E3B-85E4-420C-9A46-B50A34CFF1E7}" dt="2022-09-17T20:18:07.263" v="654"/>
        <pc:sldMkLst>
          <pc:docMk/>
          <pc:sldMk cId="3865960037" sldId="261"/>
        </pc:sldMkLst>
        <pc:spChg chg="mo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2" creationId="{3E7700F0-8949-9309-6CA7-3FAA81168AB4}"/>
          </ac:spMkLst>
        </pc:spChg>
        <pc:spChg chg="mo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3" creationId="{42DD564A-9998-1EB7-9C16-CAE29A856FFC}"/>
          </ac:spMkLst>
        </pc:spChg>
        <pc:spChg chg="ad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8" creationId="{DAF1966E-FD40-4A4A-B61B-C4DF7FA05F06}"/>
          </ac:spMkLst>
        </pc:spChg>
        <pc:spChg chg="ad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10" creationId="{047BFA19-D45E-416B-A404-7AF2F3F27017}"/>
          </ac:spMkLst>
        </pc:spChg>
        <pc:spChg chg="ad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12" creationId="{8E0105E7-23DB-4CF2-8258-FF47C7620F6E}"/>
          </ac:spMkLst>
        </pc:spChg>
        <pc:spChg chg="add">
          <ac:chgData name="Xiangzhen He" userId="S::xhe138@syr.edu::75618dcf-6375-4aad-a3fd-2bbadcb83bb9" providerId="AD" clId="Web-{965B6E3B-85E4-420C-9A46-B50A34CFF1E7}" dt="2022-09-17T20:18:07.263" v="654"/>
          <ac:spMkLst>
            <pc:docMk/>
            <pc:sldMk cId="3865960037" sldId="261"/>
            <ac:spMk id="14" creationId="{074B4F7D-14B2-478B-8BF5-01E4E0C5D263}"/>
          </ac:spMkLst>
        </pc:spChg>
      </pc:sldChg>
      <pc:sldChg chg="modSp">
        <pc:chgData name="Xiangzhen He" userId="S::xhe138@syr.edu::75618dcf-6375-4aad-a3fd-2bbadcb83bb9" providerId="AD" clId="Web-{965B6E3B-85E4-420C-9A46-B50A34CFF1E7}" dt="2022-09-17T19:41:24.806" v="93" actId="20577"/>
        <pc:sldMkLst>
          <pc:docMk/>
          <pc:sldMk cId="4275655289" sldId="267"/>
        </pc:sldMkLst>
        <pc:spChg chg="mod">
          <ac:chgData name="Xiangzhen He" userId="S::xhe138@syr.edu::75618dcf-6375-4aad-a3fd-2bbadcb83bb9" providerId="AD" clId="Web-{965B6E3B-85E4-420C-9A46-B50A34CFF1E7}" dt="2022-09-17T19:41:24.806" v="93" actId="20577"/>
          <ac:spMkLst>
            <pc:docMk/>
            <pc:sldMk cId="4275655289" sldId="267"/>
            <ac:spMk id="3" creationId="{C9214C9B-AEB3-F7C4-663F-0BD9016A4976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19:42:42.340" v="105" actId="14100"/>
        <pc:sldMkLst>
          <pc:docMk/>
          <pc:sldMk cId="63642527" sldId="268"/>
        </pc:sldMkLst>
        <pc:spChg chg="mo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2" creationId="{7D5BD32C-05CC-A682-0C05-E26EA710C7EE}"/>
          </ac:spMkLst>
        </pc:spChg>
        <pc:spChg chg="del">
          <ac:chgData name="Xiangzhen He" userId="S::xhe138@syr.edu::75618dcf-6375-4aad-a3fd-2bbadcb83bb9" providerId="AD" clId="Web-{965B6E3B-85E4-420C-9A46-B50A34CFF1E7}" dt="2022-09-17T19:38:32.223" v="79"/>
          <ac:spMkLst>
            <pc:docMk/>
            <pc:sldMk cId="63642527" sldId="268"/>
            <ac:spMk id="3" creationId="{C9214C9B-AEB3-F7C4-663F-0BD9016A4976}"/>
          </ac:spMkLst>
        </pc:spChg>
        <pc:spChg chg="add mod">
          <ac:chgData name="Xiangzhen He" userId="S::xhe138@syr.edu::75618dcf-6375-4aad-a3fd-2bbadcb83bb9" providerId="AD" clId="Web-{965B6E3B-85E4-420C-9A46-B50A34CFF1E7}" dt="2022-09-17T19:42:42.340" v="105" actId="14100"/>
          <ac:spMkLst>
            <pc:docMk/>
            <pc:sldMk cId="63642527" sldId="268"/>
            <ac:spMk id="6" creationId="{AA061AAA-F0AF-4695-D513-099171FDC869}"/>
          </ac:spMkLst>
        </pc:spChg>
        <pc:spChg chg="add mod">
          <ac:chgData name="Xiangzhen He" userId="S::xhe138@syr.edu::75618dcf-6375-4aad-a3fd-2bbadcb83bb9" providerId="AD" clId="Web-{965B6E3B-85E4-420C-9A46-B50A34CFF1E7}" dt="2022-09-17T19:42:23.402" v="101" actId="20577"/>
          <ac:spMkLst>
            <pc:docMk/>
            <pc:sldMk cId="63642527" sldId="268"/>
            <ac:spMk id="7" creationId="{CD403C35-2D8D-4630-0E3D-64BC7BB74C5F}"/>
          </ac:spMkLst>
        </pc:spChg>
        <pc:spChg chg="del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29" creationId="{A3F634D8-2CBB-C18E-62A3-71D4961C5991}"/>
          </ac:spMkLst>
        </pc:spChg>
        <pc:spChg chg="ad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32" creationId="{385E1BDC-A9B0-4A87-82E3-F3187F69A802}"/>
          </ac:spMkLst>
        </pc:spChg>
        <pc:spChg chg="ad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34" creationId="{0990C621-3B8B-4820-8328-D47EF7CE823C}"/>
          </ac:spMkLst>
        </pc:spChg>
        <pc:spChg chg="ad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36" creationId="{C1A2385B-1D2A-4E17-84FA-6CB7F0AAE473}"/>
          </ac:spMkLst>
        </pc:spChg>
        <pc:spChg chg="add">
          <ac:chgData name="Xiangzhen He" userId="S::xhe138@syr.edu::75618dcf-6375-4aad-a3fd-2bbadcb83bb9" providerId="AD" clId="Web-{965B6E3B-85E4-420C-9A46-B50A34CFF1E7}" dt="2022-09-17T19:38:59.349" v="82"/>
          <ac:spMkLst>
            <pc:docMk/>
            <pc:sldMk cId="63642527" sldId="268"/>
            <ac:spMk id="38" creationId="{5E791F2F-79DB-4CC0-9FA1-001E3E91E8B7}"/>
          </ac:spMkLst>
        </pc:spChg>
        <pc:picChg chg="add mod ord">
          <ac:chgData name="Xiangzhen He" userId="S::xhe138@syr.edu::75618dcf-6375-4aad-a3fd-2bbadcb83bb9" providerId="AD" clId="Web-{965B6E3B-85E4-420C-9A46-B50A34CFF1E7}" dt="2022-09-17T19:38:59.349" v="82"/>
          <ac:picMkLst>
            <pc:docMk/>
            <pc:sldMk cId="63642527" sldId="268"/>
            <ac:picMk id="4" creationId="{C37AE043-9DCB-8AEA-FDA8-027EE2D51447}"/>
          </ac:picMkLst>
        </pc:picChg>
        <pc:picChg chg="add mod">
          <ac:chgData name="Xiangzhen He" userId="S::xhe138@syr.edu::75618dcf-6375-4aad-a3fd-2bbadcb83bb9" providerId="AD" clId="Web-{965B6E3B-85E4-420C-9A46-B50A34CFF1E7}" dt="2022-09-17T19:38:59.349" v="82"/>
          <ac:picMkLst>
            <pc:docMk/>
            <pc:sldMk cId="63642527" sldId="268"/>
            <ac:picMk id="5" creationId="{AEA3130D-A27B-2BB1-F880-62DE6F540259}"/>
          </ac:picMkLst>
        </pc:picChg>
      </pc:sldChg>
      <pc:sldChg chg="addSp delSp modSp">
        <pc:chgData name="Xiangzhen He" userId="S::xhe138@syr.edu::75618dcf-6375-4aad-a3fd-2bbadcb83bb9" providerId="AD" clId="Web-{965B6E3B-85E4-420C-9A46-B50A34CFF1E7}" dt="2022-09-17T19:50:48.529" v="251" actId="20577"/>
        <pc:sldMkLst>
          <pc:docMk/>
          <pc:sldMk cId="3766223336" sldId="270"/>
        </pc:sldMkLst>
        <pc:spChg chg="mod">
          <ac:chgData name="Xiangzhen He" userId="S::xhe138@syr.edu::75618dcf-6375-4aad-a3fd-2bbadcb83bb9" providerId="AD" clId="Web-{965B6E3B-85E4-420C-9A46-B50A34CFF1E7}" dt="2022-09-17T19:49:23.589" v="231" actId="14100"/>
          <ac:spMkLst>
            <pc:docMk/>
            <pc:sldMk cId="3766223336" sldId="270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19:50:48.529" v="251" actId="20577"/>
          <ac:spMkLst>
            <pc:docMk/>
            <pc:sldMk cId="3766223336" sldId="270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19:45:22.518" v="176"/>
          <ac:spMkLst>
            <pc:docMk/>
            <pc:sldMk cId="3766223336" sldId="270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19:45:22.518" v="176"/>
          <ac:spMkLst>
            <pc:docMk/>
            <pc:sldMk cId="3766223336" sldId="270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19:45:22.518" v="176"/>
          <ac:spMkLst>
            <pc:docMk/>
            <pc:sldMk cId="3766223336" sldId="270"/>
            <ac:spMk id="25" creationId="{9A0D773F-7A7D-4DBB-9DEA-86BB8B8F4BC8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30" creationId="{DAF1966E-FD40-4A4A-B61B-C4DF7FA05F06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32" creationId="{047BFA19-D45E-416B-A404-7AF2F3F27017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34" creationId="{8E0105E7-23DB-4CF2-8258-FF47C7620F6E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36" creationId="{074B4F7D-14B2-478B-8BF5-01E4E0C5D263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1"/>
          <ac:spMkLst>
            <pc:docMk/>
            <pc:sldMk cId="3766223336" sldId="270"/>
            <ac:spMk id="41" creationId="{DAF1966E-FD40-4A4A-B61B-C4DF7FA05F06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1"/>
          <ac:spMkLst>
            <pc:docMk/>
            <pc:sldMk cId="3766223336" sldId="270"/>
            <ac:spMk id="43" creationId="{047BFA19-D45E-416B-A404-7AF2F3F27017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1"/>
          <ac:spMkLst>
            <pc:docMk/>
            <pc:sldMk cId="3766223336" sldId="270"/>
            <ac:spMk id="45" creationId="{8E0105E7-23DB-4CF2-8258-FF47C7620F6E}"/>
          </ac:spMkLst>
        </pc:spChg>
        <pc:spChg chg="add del">
          <ac:chgData name="Xiangzhen He" userId="S::xhe138@syr.edu::75618dcf-6375-4aad-a3fd-2bbadcb83bb9" providerId="AD" clId="Web-{965B6E3B-85E4-420C-9A46-B50A34CFF1E7}" dt="2022-09-17T19:47:44.196" v="221"/>
          <ac:spMkLst>
            <pc:docMk/>
            <pc:sldMk cId="3766223336" sldId="270"/>
            <ac:spMk id="47" creationId="{074B4F7D-14B2-478B-8BF5-01E4E0C5D263}"/>
          </ac:spMkLst>
        </pc:spChg>
        <pc:spChg chg="add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49" creationId="{777A147A-9ED8-46B4-8660-1B3C2AA880B5}"/>
          </ac:spMkLst>
        </pc:spChg>
        <pc:spChg chg="add">
          <ac:chgData name="Xiangzhen He" userId="S::xhe138@syr.edu::75618dcf-6375-4aad-a3fd-2bbadcb83bb9" providerId="AD" clId="Web-{965B6E3B-85E4-420C-9A46-B50A34CFF1E7}" dt="2022-09-17T19:47:44.196" v="222"/>
          <ac:spMkLst>
            <pc:docMk/>
            <pc:sldMk cId="3766223336" sldId="270"/>
            <ac:spMk id="50" creationId="{5D6C15A0-C087-4593-8414-2B4EC1CDC3DE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19:54:08.415" v="279" actId="14100"/>
        <pc:sldMkLst>
          <pc:docMk/>
          <pc:sldMk cId="4217799056" sldId="271"/>
        </pc:sldMkLst>
        <pc:spChg chg="mod">
          <ac:chgData name="Xiangzhen He" userId="S::xhe138@syr.edu::75618dcf-6375-4aad-a3fd-2bbadcb83bb9" providerId="AD" clId="Web-{965B6E3B-85E4-420C-9A46-B50A34CFF1E7}" dt="2022-09-17T19:54:08.415" v="279" actId="14100"/>
          <ac:spMkLst>
            <pc:docMk/>
            <pc:sldMk cId="4217799056" sldId="271"/>
            <ac:spMk id="2" creationId="{7D5BD32C-05CC-A682-0C05-E26EA710C7EE}"/>
          </ac:spMkLst>
        </pc:spChg>
        <pc:spChg chg="del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31" creationId="{577D1452-F0B7-431E-9A24-D3F7103D8510}"/>
          </ac:spMkLst>
        </pc:spChg>
        <pc:spChg chg="add">
          <ac:chgData name="Xiangzhen He" userId="S::xhe138@syr.edu::75618dcf-6375-4aad-a3fd-2bbadcb83bb9" providerId="AD" clId="Web-{965B6E3B-85E4-420C-9A46-B50A34CFF1E7}" dt="2022-09-17T19:51:14.796" v="252"/>
          <ac:spMkLst>
            <pc:docMk/>
            <pc:sldMk cId="4217799056" sldId="271"/>
            <ac:spMk id="33" creationId="{A660F4F9-5DF5-4F15-BE6A-CD8648BB1148}"/>
          </ac:spMkLst>
        </pc:spChg>
        <pc:graphicFrameChg chg="add">
          <ac:chgData name="Xiangzhen He" userId="S::xhe138@syr.edu::75618dcf-6375-4aad-a3fd-2bbadcb83bb9" providerId="AD" clId="Web-{965B6E3B-85E4-420C-9A46-B50A34CFF1E7}" dt="2022-09-17T19:51:14.796" v="252"/>
          <ac:graphicFrameMkLst>
            <pc:docMk/>
            <pc:sldMk cId="4217799056" sldId="271"/>
            <ac:graphicFrameMk id="27" creationId="{BB4D1437-0D65-875A-F042-B8484369A927}"/>
          </ac:graphicFrameMkLst>
        </pc:graphicFrameChg>
      </pc:sldChg>
      <pc:sldChg chg="addSp delSp modSp">
        <pc:chgData name="Xiangzhen He" userId="S::xhe138@syr.edu::75618dcf-6375-4aad-a3fd-2bbadcb83bb9" providerId="AD" clId="Web-{965B6E3B-85E4-420C-9A46-B50A34CFF1E7}" dt="2022-09-17T20:01:27.912" v="423" actId="20577"/>
        <pc:sldMkLst>
          <pc:docMk/>
          <pc:sldMk cId="414815327" sldId="272"/>
        </pc:sldMkLst>
        <pc:spChg chg="mod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01:27.912" v="423" actId="20577"/>
          <ac:spMkLst>
            <pc:docMk/>
            <pc:sldMk cId="414815327" sldId="272"/>
            <ac:spMk id="3" creationId="{C9214C9B-AEB3-F7C4-663F-0BD9016A4976}"/>
          </ac:spMkLst>
        </pc:spChg>
        <pc:spChg chg="add mod">
          <ac:chgData name="Xiangzhen He" userId="S::xhe138@syr.edu::75618dcf-6375-4aad-a3fd-2bbadcb83bb9" providerId="AD" clId="Web-{965B6E3B-85E4-420C-9A46-B50A34CFF1E7}" dt="2022-09-17T19:58:20.656" v="329" actId="20577"/>
          <ac:spMkLst>
            <pc:docMk/>
            <pc:sldMk cId="414815327" sldId="272"/>
            <ac:spMk id="5" creationId="{F4ACCEA6-8446-9F50-CFDA-F5A05EA1F57C}"/>
          </ac:spMkLst>
        </pc:spChg>
        <pc:spChg chg="del">
          <ac:chgData name="Xiangzhen He" userId="S::xhe138@syr.edu::75618dcf-6375-4aad-a3fd-2bbadcb83bb9" providerId="AD" clId="Web-{965B6E3B-85E4-420C-9A46-B50A34CFF1E7}" dt="2022-09-17T19:56:45.294" v="312"/>
          <ac:spMkLst>
            <pc:docMk/>
            <pc:sldMk cId="414815327" sldId="272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19:56:45.294" v="312"/>
          <ac:spMkLst>
            <pc:docMk/>
            <pc:sldMk cId="414815327" sldId="272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19:56:45.294" v="312"/>
          <ac:spMkLst>
            <pc:docMk/>
            <pc:sldMk cId="414815327" sldId="272"/>
            <ac:spMk id="25" creationId="{9A0D773F-7A7D-4DBB-9DEA-86BB8B8F4BC8}"/>
          </ac:spMkLst>
        </pc:spChg>
        <pc:spChg chg="add del">
          <ac:chgData name="Xiangzhen He" userId="S::xhe138@syr.edu::75618dcf-6375-4aad-a3fd-2bbadcb83bb9" providerId="AD" clId="Web-{965B6E3B-85E4-420C-9A46-B50A34CFF1E7}" dt="2022-09-17T19:57:38.530" v="320"/>
          <ac:spMkLst>
            <pc:docMk/>
            <pc:sldMk cId="414815327" sldId="272"/>
            <ac:spMk id="30" creationId="{DAF1966E-FD40-4A4A-B61B-C4DF7FA05F06}"/>
          </ac:spMkLst>
        </pc:spChg>
        <pc:spChg chg="add del">
          <ac:chgData name="Xiangzhen He" userId="S::xhe138@syr.edu::75618dcf-6375-4aad-a3fd-2bbadcb83bb9" providerId="AD" clId="Web-{965B6E3B-85E4-420C-9A46-B50A34CFF1E7}" dt="2022-09-17T19:57:38.530" v="320"/>
          <ac:spMkLst>
            <pc:docMk/>
            <pc:sldMk cId="414815327" sldId="272"/>
            <ac:spMk id="32" creationId="{047BFA19-D45E-416B-A404-7AF2F3F27017}"/>
          </ac:spMkLst>
        </pc:spChg>
        <pc:spChg chg="add del">
          <ac:chgData name="Xiangzhen He" userId="S::xhe138@syr.edu::75618dcf-6375-4aad-a3fd-2bbadcb83bb9" providerId="AD" clId="Web-{965B6E3B-85E4-420C-9A46-B50A34CFF1E7}" dt="2022-09-17T19:57:38.530" v="320"/>
          <ac:spMkLst>
            <pc:docMk/>
            <pc:sldMk cId="414815327" sldId="272"/>
            <ac:spMk id="34" creationId="{8E0105E7-23DB-4CF2-8258-FF47C7620F6E}"/>
          </ac:spMkLst>
        </pc:spChg>
        <pc:spChg chg="add del">
          <ac:chgData name="Xiangzhen He" userId="S::xhe138@syr.edu::75618dcf-6375-4aad-a3fd-2bbadcb83bb9" providerId="AD" clId="Web-{965B6E3B-85E4-420C-9A46-B50A34CFF1E7}" dt="2022-09-17T19:57:38.530" v="320"/>
          <ac:spMkLst>
            <pc:docMk/>
            <pc:sldMk cId="414815327" sldId="272"/>
            <ac:spMk id="36" creationId="{074B4F7D-14B2-478B-8BF5-01E4E0C5D263}"/>
          </ac:spMkLst>
        </pc:spChg>
        <pc:spChg chg="add del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41" creationId="{0288C6B4-AFC3-407F-A595-EFFD38D4CCAF}"/>
          </ac:spMkLst>
        </pc:spChg>
        <pc:spChg chg="add del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43" creationId="{CF236821-17FE-429B-8D2C-08E13A64EA40}"/>
          </ac:spMkLst>
        </pc:spChg>
        <pc:spChg chg="add del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45" creationId="{C0BDBCD2-E081-43AB-9119-C55465E59757}"/>
          </ac:spMkLst>
        </pc:spChg>
        <pc:spChg chg="add del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47" creationId="{98E79BE4-34FE-485A-98A5-92CE8F7C4743}"/>
          </ac:spMkLst>
        </pc:spChg>
        <pc:spChg chg="add del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49" creationId="{7A5F0580-5EE9-419F-96EE-B6529EF6E7D0}"/>
          </ac:spMkLst>
        </pc:spChg>
        <pc:spChg chg="add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54" creationId="{0B9EE3F3-89B7-43C3-8651-C4C96830993D}"/>
          </ac:spMkLst>
        </pc:spChg>
        <pc:spChg chg="add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56" creationId="{33AE4636-AEEC-45D6-84D4-7AC2DA48ECF8}"/>
          </ac:spMkLst>
        </pc:spChg>
        <pc:spChg chg="add">
          <ac:chgData name="Xiangzhen He" userId="S::xhe138@syr.edu::75618dcf-6375-4aad-a3fd-2bbadcb83bb9" providerId="AD" clId="Web-{965B6E3B-85E4-420C-9A46-B50A34CFF1E7}" dt="2022-09-17T19:57:54.608" v="322"/>
          <ac:spMkLst>
            <pc:docMk/>
            <pc:sldMk cId="414815327" sldId="272"/>
            <ac:spMk id="58" creationId="{8D9CE0F4-2EB2-4F1F-8AAC-DB3571D9FE10}"/>
          </ac:spMkLst>
        </pc:spChg>
        <pc:picChg chg="add mod">
          <ac:chgData name="Xiangzhen He" userId="S::xhe138@syr.edu::75618dcf-6375-4aad-a3fd-2bbadcb83bb9" providerId="AD" clId="Web-{965B6E3B-85E4-420C-9A46-B50A34CFF1E7}" dt="2022-09-17T19:57:54.608" v="322"/>
          <ac:picMkLst>
            <pc:docMk/>
            <pc:sldMk cId="414815327" sldId="272"/>
            <ac:picMk id="4" creationId="{3E07B08E-E767-0BC4-52C9-06AFFA9AE7C8}"/>
          </ac:picMkLst>
        </pc:picChg>
      </pc:sldChg>
      <pc:sldChg chg="addSp delSp modSp">
        <pc:chgData name="Xiangzhen He" userId="S::xhe138@syr.edu::75618dcf-6375-4aad-a3fd-2bbadcb83bb9" providerId="AD" clId="Web-{965B6E3B-85E4-420C-9A46-B50A34CFF1E7}" dt="2022-09-17T20:17:40.559" v="651"/>
        <pc:sldMkLst>
          <pc:docMk/>
          <pc:sldMk cId="2334172678" sldId="273"/>
        </pc:sldMkLst>
        <pc:spChg chg="mo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20:16:14.681" v="647"/>
          <ac:spMkLst>
            <pc:docMk/>
            <pc:sldMk cId="2334172678" sldId="273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20:16:14.681" v="647"/>
          <ac:spMkLst>
            <pc:docMk/>
            <pc:sldMk cId="2334172678" sldId="273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20:16:14.681" v="647"/>
          <ac:spMkLst>
            <pc:docMk/>
            <pc:sldMk cId="2334172678" sldId="273"/>
            <ac:spMk id="25" creationId="{9A0D773F-7A7D-4DBB-9DEA-86BB8B8F4BC8}"/>
          </ac:spMkLst>
        </pc:spChg>
        <pc:spChg chg="add del">
          <ac:chgData name="Xiangzhen He" userId="S::xhe138@syr.edu::75618dcf-6375-4aad-a3fd-2bbadcb83bb9" providerId="AD" clId="Web-{965B6E3B-85E4-420C-9A46-B50A34CFF1E7}" dt="2022-09-17T20:17:28.012" v="650"/>
          <ac:spMkLst>
            <pc:docMk/>
            <pc:sldMk cId="2334172678" sldId="273"/>
            <ac:spMk id="30" creationId="{DAF1966E-FD40-4A4A-B61B-C4DF7FA05F06}"/>
          </ac:spMkLst>
        </pc:spChg>
        <pc:spChg chg="add del">
          <ac:chgData name="Xiangzhen He" userId="S::xhe138@syr.edu::75618dcf-6375-4aad-a3fd-2bbadcb83bb9" providerId="AD" clId="Web-{965B6E3B-85E4-420C-9A46-B50A34CFF1E7}" dt="2022-09-17T20:17:28.012" v="650"/>
          <ac:spMkLst>
            <pc:docMk/>
            <pc:sldMk cId="2334172678" sldId="273"/>
            <ac:spMk id="32" creationId="{047BFA19-D45E-416B-A404-7AF2F3F27017}"/>
          </ac:spMkLst>
        </pc:spChg>
        <pc:spChg chg="add del">
          <ac:chgData name="Xiangzhen He" userId="S::xhe138@syr.edu::75618dcf-6375-4aad-a3fd-2bbadcb83bb9" providerId="AD" clId="Web-{965B6E3B-85E4-420C-9A46-B50A34CFF1E7}" dt="2022-09-17T20:17:28.012" v="650"/>
          <ac:spMkLst>
            <pc:docMk/>
            <pc:sldMk cId="2334172678" sldId="273"/>
            <ac:spMk id="34" creationId="{8E0105E7-23DB-4CF2-8258-FF47C7620F6E}"/>
          </ac:spMkLst>
        </pc:spChg>
        <pc:spChg chg="add del">
          <ac:chgData name="Xiangzhen He" userId="S::xhe138@syr.edu::75618dcf-6375-4aad-a3fd-2bbadcb83bb9" providerId="AD" clId="Web-{965B6E3B-85E4-420C-9A46-B50A34CFF1E7}" dt="2022-09-17T20:17:28.012" v="650"/>
          <ac:spMkLst>
            <pc:docMk/>
            <pc:sldMk cId="2334172678" sldId="273"/>
            <ac:spMk id="36" creationId="{074B4F7D-14B2-478B-8BF5-01E4E0C5D263}"/>
          </ac:spMkLst>
        </pc:spChg>
        <pc:spChg chg="add del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41" creationId="{2029D5AD-8348-4446-B191-6A9B6FE03F21}"/>
          </ac:spMkLst>
        </pc:spChg>
        <pc:spChg chg="add del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43" creationId="{A3F395A2-2B64-4749-BD93-2F159C7E1FB5}"/>
          </ac:spMkLst>
        </pc:spChg>
        <pc:spChg chg="add del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45" creationId="{5CF0135B-EAB8-4CA0-896C-2D897ECD28BC}"/>
          </ac:spMkLst>
        </pc:spChg>
        <pc:spChg chg="add del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47" creationId="{92C3387C-D24F-4737-8A37-1DC5CFF09CFA}"/>
          </ac:spMkLst>
        </pc:spChg>
        <pc:spChg chg="ad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52" creationId="{DAF1966E-FD40-4A4A-B61B-C4DF7FA05F06}"/>
          </ac:spMkLst>
        </pc:spChg>
        <pc:spChg chg="ad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54" creationId="{047BFA19-D45E-416B-A404-7AF2F3F27017}"/>
          </ac:spMkLst>
        </pc:spChg>
        <pc:spChg chg="ad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56" creationId="{8E0105E7-23DB-4CF2-8258-FF47C7620F6E}"/>
          </ac:spMkLst>
        </pc:spChg>
        <pc:spChg chg="add">
          <ac:chgData name="Xiangzhen He" userId="S::xhe138@syr.edu::75618dcf-6375-4aad-a3fd-2bbadcb83bb9" providerId="AD" clId="Web-{965B6E3B-85E4-420C-9A46-B50A34CFF1E7}" dt="2022-09-17T20:17:40.559" v="651"/>
          <ac:spMkLst>
            <pc:docMk/>
            <pc:sldMk cId="2334172678" sldId="273"/>
            <ac:spMk id="58" creationId="{074B4F7D-14B2-478B-8BF5-01E4E0C5D263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20:16:18.603" v="648"/>
        <pc:sldMkLst>
          <pc:docMk/>
          <pc:sldMk cId="3407417541" sldId="274"/>
        </pc:sldMkLst>
        <pc:spChg chg="mo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30" creationId="{DAF1966E-FD40-4A4A-B61B-C4DF7FA05F06}"/>
          </ac:spMkLst>
        </pc:spChg>
        <pc:spChg chg="ad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32" creationId="{047BFA19-D45E-416B-A404-7AF2F3F27017}"/>
          </ac:spMkLst>
        </pc:spChg>
        <pc:spChg chg="ad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34" creationId="{8E0105E7-23DB-4CF2-8258-FF47C7620F6E}"/>
          </ac:spMkLst>
        </pc:spChg>
        <pc:spChg chg="add">
          <ac:chgData name="Xiangzhen He" userId="S::xhe138@syr.edu::75618dcf-6375-4aad-a3fd-2bbadcb83bb9" providerId="AD" clId="Web-{965B6E3B-85E4-420C-9A46-B50A34CFF1E7}" dt="2022-09-17T20:16:18.603" v="648"/>
          <ac:spMkLst>
            <pc:docMk/>
            <pc:sldMk cId="3407417541" sldId="274"/>
            <ac:spMk id="36" creationId="{074B4F7D-14B2-478B-8BF5-01E4E0C5D263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20:17:16.777" v="649"/>
        <pc:sldMkLst>
          <pc:docMk/>
          <pc:sldMk cId="1467827705" sldId="275"/>
        </pc:sldMkLst>
        <pc:spChg chg="mo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30" creationId="{DAF1966E-FD40-4A4A-B61B-C4DF7FA05F06}"/>
          </ac:spMkLst>
        </pc:spChg>
        <pc:spChg chg="ad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32" creationId="{047BFA19-D45E-416B-A404-7AF2F3F27017}"/>
          </ac:spMkLst>
        </pc:spChg>
        <pc:spChg chg="ad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34" creationId="{8E0105E7-23DB-4CF2-8258-FF47C7620F6E}"/>
          </ac:spMkLst>
        </pc:spChg>
        <pc:spChg chg="add">
          <ac:chgData name="Xiangzhen He" userId="S::xhe138@syr.edu::75618dcf-6375-4aad-a3fd-2bbadcb83bb9" providerId="AD" clId="Web-{965B6E3B-85E4-420C-9A46-B50A34CFF1E7}" dt="2022-09-17T20:17:16.777" v="649"/>
          <ac:spMkLst>
            <pc:docMk/>
            <pc:sldMk cId="1467827705" sldId="275"/>
            <ac:spMk id="36" creationId="{074B4F7D-14B2-478B-8BF5-01E4E0C5D263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20:17:49.559" v="652"/>
        <pc:sldMkLst>
          <pc:docMk/>
          <pc:sldMk cId="4223176790" sldId="276"/>
        </pc:sldMkLst>
        <pc:spChg chg="mo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30" creationId="{1C799903-48D5-4A31-A1A2-541072D9771E}"/>
          </ac:spMkLst>
        </pc:spChg>
        <pc:spChg chg="ad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32" creationId="{8EFFF109-FC58-4FD3-BE05-9775A1310F55}"/>
          </ac:spMkLst>
        </pc:spChg>
        <pc:spChg chg="ad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34" creationId="{E1B96AD6-92A9-4273-A62B-96A1C3E0BA95}"/>
          </ac:spMkLst>
        </pc:spChg>
        <pc:spChg chg="add">
          <ac:chgData name="Xiangzhen He" userId="S::xhe138@syr.edu::75618dcf-6375-4aad-a3fd-2bbadcb83bb9" providerId="AD" clId="Web-{965B6E3B-85E4-420C-9A46-B50A34CFF1E7}" dt="2022-09-17T20:17:49.559" v="652"/>
          <ac:spMkLst>
            <pc:docMk/>
            <pc:sldMk cId="4223176790" sldId="276"/>
            <ac:spMk id="36" creationId="{463EEC44-1BA3-44ED-81FC-A644B04B2A44}"/>
          </ac:spMkLst>
        </pc:spChg>
      </pc:sldChg>
      <pc:sldChg chg="addSp delSp modSp">
        <pc:chgData name="Xiangzhen He" userId="S::xhe138@syr.edu::75618dcf-6375-4aad-a3fd-2bbadcb83bb9" providerId="AD" clId="Web-{965B6E3B-85E4-420C-9A46-B50A34CFF1E7}" dt="2022-09-17T20:17:57.403" v="653"/>
        <pc:sldMkLst>
          <pc:docMk/>
          <pc:sldMk cId="3292652442" sldId="277"/>
        </pc:sldMkLst>
        <pc:spChg chg="mo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30" creationId="{1C799903-48D5-4A31-A1A2-541072D9771E}"/>
          </ac:spMkLst>
        </pc:spChg>
        <pc:spChg chg="ad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32" creationId="{8EFFF109-FC58-4FD3-BE05-9775A1310F55}"/>
          </ac:spMkLst>
        </pc:spChg>
        <pc:spChg chg="ad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34" creationId="{E1B96AD6-92A9-4273-A62B-96A1C3E0BA95}"/>
          </ac:spMkLst>
        </pc:spChg>
        <pc:spChg chg="add">
          <ac:chgData name="Xiangzhen He" userId="S::xhe138@syr.edu::75618dcf-6375-4aad-a3fd-2bbadcb83bb9" providerId="AD" clId="Web-{965B6E3B-85E4-420C-9A46-B50A34CFF1E7}" dt="2022-09-17T20:17:57.403" v="653"/>
          <ac:spMkLst>
            <pc:docMk/>
            <pc:sldMk cId="3292652442" sldId="277"/>
            <ac:spMk id="36" creationId="{463EEC44-1BA3-44ED-81FC-A644B04B2A44}"/>
          </ac:spMkLst>
        </pc:spChg>
      </pc:sldChg>
      <pc:sldChg chg="addSp delSp modSp add replId">
        <pc:chgData name="Xiangzhen He" userId="S::xhe138@syr.edu::75618dcf-6375-4aad-a3fd-2bbadcb83bb9" providerId="AD" clId="Web-{965B6E3B-85E4-420C-9A46-B50A34CFF1E7}" dt="2022-09-17T20:09:46.779" v="557" actId="20577"/>
        <pc:sldMkLst>
          <pc:docMk/>
          <pc:sldMk cId="3742174626" sldId="278"/>
        </pc:sldMkLst>
        <pc:spChg chg="mod">
          <ac:chgData name="Xiangzhen He" userId="S::xhe138@syr.edu::75618dcf-6375-4aad-a3fd-2bbadcb83bb9" providerId="AD" clId="Web-{965B6E3B-85E4-420C-9A46-B50A34CFF1E7}" dt="2022-09-17T20:02:49.289" v="448" actId="14100"/>
          <ac:spMkLst>
            <pc:docMk/>
            <pc:sldMk cId="3742174626" sldId="278"/>
            <ac:spMk id="2" creationId="{7D5BD32C-05CC-A682-0C05-E26EA710C7EE}"/>
          </ac:spMkLst>
        </pc:spChg>
        <pc:spChg chg="del mod">
          <ac:chgData name="Xiangzhen He" userId="S::xhe138@syr.edu::75618dcf-6375-4aad-a3fd-2bbadcb83bb9" providerId="AD" clId="Web-{965B6E3B-85E4-420C-9A46-B50A34CFF1E7}" dt="2022-09-17T20:02:19.710" v="439"/>
          <ac:spMkLst>
            <pc:docMk/>
            <pc:sldMk cId="3742174626" sldId="278"/>
            <ac:spMk id="3" creationId="{C9214C9B-AEB3-F7C4-663F-0BD9016A4976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5" creationId="{F4ACCEA6-8446-9F50-CFDA-F5A05EA1F57C}"/>
          </ac:spMkLst>
        </pc:spChg>
        <pc:spChg chg="add del mod">
          <ac:chgData name="Xiangzhen He" userId="S::xhe138@syr.edu::75618dcf-6375-4aad-a3fd-2bbadcb83bb9" providerId="AD" clId="Web-{965B6E3B-85E4-420C-9A46-B50A34CFF1E7}" dt="2022-09-17T20:03:52.307" v="467"/>
          <ac:spMkLst>
            <pc:docMk/>
            <pc:sldMk cId="3742174626" sldId="278"/>
            <ac:spMk id="8" creationId="{2A852075-7E81-5807-834E-00FACEF483F4}"/>
          </ac:spMkLst>
        </pc:spChg>
        <pc:spChg chg="add mod">
          <ac:chgData name="Xiangzhen He" userId="S::xhe138@syr.edu::75618dcf-6375-4aad-a3fd-2bbadcb83bb9" providerId="AD" clId="Web-{965B6E3B-85E4-420C-9A46-B50A34CFF1E7}" dt="2022-09-17T20:04:29.839" v="473" actId="1076"/>
          <ac:spMkLst>
            <pc:docMk/>
            <pc:sldMk cId="3742174626" sldId="278"/>
            <ac:spMk id="9" creationId="{006BA707-CCDF-2B7C-502B-321BB8C2A98D}"/>
          </ac:spMkLst>
        </pc:spChg>
        <pc:spChg chg="add del mod">
          <ac:chgData name="Xiangzhen He" userId="S::xhe138@syr.edu::75618dcf-6375-4aad-a3fd-2bbadcb83bb9" providerId="AD" clId="Web-{965B6E3B-85E4-420C-9A46-B50A34CFF1E7}" dt="2022-09-17T20:03:55.838" v="468"/>
          <ac:spMkLst>
            <pc:docMk/>
            <pc:sldMk cId="3742174626" sldId="278"/>
            <ac:spMk id="11" creationId="{7110501D-B71F-EDB2-7354-9E83C068A487}"/>
          </ac:spMkLst>
        </pc:spChg>
        <pc:spChg chg="add mod">
          <ac:chgData name="Xiangzhen He" userId="S::xhe138@syr.edu::75618dcf-6375-4aad-a3fd-2bbadcb83bb9" providerId="AD" clId="Web-{965B6E3B-85E4-420C-9A46-B50A34CFF1E7}" dt="2022-09-17T20:09:46.779" v="557" actId="20577"/>
          <ac:spMkLst>
            <pc:docMk/>
            <pc:sldMk cId="3742174626" sldId="278"/>
            <ac:spMk id="13" creationId="{0F486E0B-F968-1CD0-EC4C-537E79A04AE5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54" creationId="{0B9EE3F3-89B7-43C3-8651-C4C96830993D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56" creationId="{33AE4636-AEEC-45D6-84D4-7AC2DA48ECF8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58" creationId="{8D9CE0F4-2EB2-4F1F-8AAC-DB3571D9FE10}"/>
          </ac:spMkLst>
        </pc:spChg>
        <pc:spChg chg="add del">
          <ac:chgData name="Xiangzhen He" userId="S::xhe138@syr.edu::75618dcf-6375-4aad-a3fd-2bbadcb83bb9" providerId="AD" clId="Web-{965B6E3B-85E4-420C-9A46-B50A34CFF1E7}" dt="2022-09-17T20:02:35.914" v="441"/>
          <ac:spMkLst>
            <pc:docMk/>
            <pc:sldMk cId="3742174626" sldId="278"/>
            <ac:spMk id="63" creationId="{0B9EE3F3-89B7-43C3-8651-C4C96830993D}"/>
          </ac:spMkLst>
        </pc:spChg>
        <pc:spChg chg="add del">
          <ac:chgData name="Xiangzhen He" userId="S::xhe138@syr.edu::75618dcf-6375-4aad-a3fd-2bbadcb83bb9" providerId="AD" clId="Web-{965B6E3B-85E4-420C-9A46-B50A34CFF1E7}" dt="2022-09-17T20:02:35.914" v="441"/>
          <ac:spMkLst>
            <pc:docMk/>
            <pc:sldMk cId="3742174626" sldId="278"/>
            <ac:spMk id="65" creationId="{33AE4636-AEEC-45D6-84D4-7AC2DA48ECF8}"/>
          </ac:spMkLst>
        </pc:spChg>
        <pc:spChg chg="add del">
          <ac:chgData name="Xiangzhen He" userId="S::xhe138@syr.edu::75618dcf-6375-4aad-a3fd-2bbadcb83bb9" providerId="AD" clId="Web-{965B6E3B-85E4-420C-9A46-B50A34CFF1E7}" dt="2022-09-17T20:02:35.914" v="441"/>
          <ac:spMkLst>
            <pc:docMk/>
            <pc:sldMk cId="3742174626" sldId="278"/>
            <ac:spMk id="67" creationId="{8D9CE0F4-2EB2-4F1F-8AAC-DB3571D9FE10}"/>
          </ac:spMkLst>
        </pc:spChg>
        <pc:spChg chg="add del">
          <ac:chgData name="Xiangzhen He" userId="S::xhe138@syr.edu::75618dcf-6375-4aad-a3fd-2bbadcb83bb9" providerId="AD" clId="Web-{965B6E3B-85E4-420C-9A46-B50A34CFF1E7}" dt="2022-09-17T20:02:39.164" v="443"/>
          <ac:spMkLst>
            <pc:docMk/>
            <pc:sldMk cId="3742174626" sldId="278"/>
            <ac:spMk id="69" creationId="{98E79BE4-34FE-485A-98A5-92CE8F7C4743}"/>
          </ac:spMkLst>
        </pc:spChg>
        <pc:spChg chg="add del">
          <ac:chgData name="Xiangzhen He" userId="S::xhe138@syr.edu::75618dcf-6375-4aad-a3fd-2bbadcb83bb9" providerId="AD" clId="Web-{965B6E3B-85E4-420C-9A46-B50A34CFF1E7}" dt="2022-09-17T20:02:39.164" v="443"/>
          <ac:spMkLst>
            <pc:docMk/>
            <pc:sldMk cId="3742174626" sldId="278"/>
            <ac:spMk id="70" creationId="{0288C6B4-AFC3-407F-A595-EFFD38D4CCAF}"/>
          </ac:spMkLst>
        </pc:spChg>
        <pc:spChg chg="add del">
          <ac:chgData name="Xiangzhen He" userId="S::xhe138@syr.edu::75618dcf-6375-4aad-a3fd-2bbadcb83bb9" providerId="AD" clId="Web-{965B6E3B-85E4-420C-9A46-B50A34CFF1E7}" dt="2022-09-17T20:02:39.164" v="443"/>
          <ac:spMkLst>
            <pc:docMk/>
            <pc:sldMk cId="3742174626" sldId="278"/>
            <ac:spMk id="71" creationId="{7A5F0580-5EE9-419F-96EE-B6529EF6E7D0}"/>
          </ac:spMkLst>
        </pc:spChg>
        <pc:spChg chg="add del">
          <ac:chgData name="Xiangzhen He" userId="S::xhe138@syr.edu::75618dcf-6375-4aad-a3fd-2bbadcb83bb9" providerId="AD" clId="Web-{965B6E3B-85E4-420C-9A46-B50A34CFF1E7}" dt="2022-09-17T20:02:39.164" v="443"/>
          <ac:spMkLst>
            <pc:docMk/>
            <pc:sldMk cId="3742174626" sldId="278"/>
            <ac:spMk id="72" creationId="{CF236821-17FE-429B-8D2C-08E13A64EA40}"/>
          </ac:spMkLst>
        </pc:spChg>
        <pc:spChg chg="add del">
          <ac:chgData name="Xiangzhen He" userId="S::xhe138@syr.edu::75618dcf-6375-4aad-a3fd-2bbadcb83bb9" providerId="AD" clId="Web-{965B6E3B-85E4-420C-9A46-B50A34CFF1E7}" dt="2022-09-17T20:02:39.164" v="443"/>
          <ac:spMkLst>
            <pc:docMk/>
            <pc:sldMk cId="3742174626" sldId="278"/>
            <ac:spMk id="73" creationId="{C0BDBCD2-E081-43AB-9119-C55465E59757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05" v="445"/>
          <ac:spMkLst>
            <pc:docMk/>
            <pc:sldMk cId="3742174626" sldId="278"/>
            <ac:spMk id="75" creationId="{5C9B446A-6343-4E56-90BA-061E4DDF0FFB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05" v="445"/>
          <ac:spMkLst>
            <pc:docMk/>
            <pc:sldMk cId="3742174626" sldId="278"/>
            <ac:spMk id="76" creationId="{3EC72A1B-03D3-499C-B4BF-AC68EEC22B10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05" v="445"/>
          <ac:spMkLst>
            <pc:docMk/>
            <pc:sldMk cId="3742174626" sldId="278"/>
            <ac:spMk id="77" creationId="{216322C2-3CF0-4D33-BF90-3F384CF6D232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05" v="445"/>
          <ac:spMkLst>
            <pc:docMk/>
            <pc:sldMk cId="3742174626" sldId="278"/>
            <ac:spMk id="78" creationId="{55D4142C-5077-457F-A6AD-3FECFDB39685}"/>
          </ac:spMkLst>
        </pc:spChg>
        <pc:spChg chg="add del">
          <ac:chgData name="Xiangzhen He" userId="S::xhe138@syr.edu::75618dcf-6375-4aad-a3fd-2bbadcb83bb9" providerId="AD" clId="Web-{965B6E3B-85E4-420C-9A46-B50A34CFF1E7}" dt="2022-09-17T20:02:42.305" v="445"/>
          <ac:spMkLst>
            <pc:docMk/>
            <pc:sldMk cId="3742174626" sldId="278"/>
            <ac:spMk id="79" creationId="{7A5F0580-5EE9-419F-96EE-B6529EF6E7D0}"/>
          </ac:spMkLst>
        </pc:spChg>
        <pc:spChg chg="add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81" creationId="{0288C6B4-AFC3-407F-A595-EFFD38D4CCAF}"/>
          </ac:spMkLst>
        </pc:spChg>
        <pc:spChg chg="add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82" creationId="{CF236821-17FE-429B-8D2C-08E13A64EA40}"/>
          </ac:spMkLst>
        </pc:spChg>
        <pc:spChg chg="add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83" creationId="{C0BDBCD2-E081-43AB-9119-C55465E59757}"/>
          </ac:spMkLst>
        </pc:spChg>
        <pc:spChg chg="add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84" creationId="{98E79BE4-34FE-485A-98A5-92CE8F7C4743}"/>
          </ac:spMkLst>
        </pc:spChg>
        <pc:spChg chg="add">
          <ac:chgData name="Xiangzhen He" userId="S::xhe138@syr.edu::75618dcf-6375-4aad-a3fd-2bbadcb83bb9" providerId="AD" clId="Web-{965B6E3B-85E4-420C-9A46-B50A34CFF1E7}" dt="2022-09-17T20:02:42.320" v="446"/>
          <ac:spMkLst>
            <pc:docMk/>
            <pc:sldMk cId="3742174626" sldId="278"/>
            <ac:spMk id="85" creationId="{7A5F0580-5EE9-419F-96EE-B6529EF6E7D0}"/>
          </ac:spMkLst>
        </pc:spChg>
        <pc:picChg chg="del">
          <ac:chgData name="Xiangzhen He" userId="S::xhe138@syr.edu::75618dcf-6375-4aad-a3fd-2bbadcb83bb9" providerId="AD" clId="Web-{965B6E3B-85E4-420C-9A46-B50A34CFF1E7}" dt="2022-09-17T19:58:34.906" v="331"/>
          <ac:picMkLst>
            <pc:docMk/>
            <pc:sldMk cId="3742174626" sldId="278"/>
            <ac:picMk id="4" creationId="{3E07B08E-E767-0BC4-52C9-06AFFA9AE7C8}"/>
          </ac:picMkLst>
        </pc:picChg>
        <pc:picChg chg="add mod ord">
          <ac:chgData name="Xiangzhen He" userId="S::xhe138@syr.edu::75618dcf-6375-4aad-a3fd-2bbadcb83bb9" providerId="AD" clId="Web-{965B6E3B-85E4-420C-9A46-B50A34CFF1E7}" dt="2022-09-17T20:02:42.320" v="446"/>
          <ac:picMkLst>
            <pc:docMk/>
            <pc:sldMk cId="3742174626" sldId="278"/>
            <ac:picMk id="6" creationId="{D1DA00D8-0C99-3B0E-F3F6-3EC006322B4E}"/>
          </ac:picMkLst>
        </pc:picChg>
      </pc:sldChg>
      <pc:sldChg chg="addSp delSp modSp add replId">
        <pc:chgData name="Xiangzhen He" userId="S::xhe138@syr.edu::75618dcf-6375-4aad-a3fd-2bbadcb83bb9" providerId="AD" clId="Web-{965B6E3B-85E4-420C-9A46-B50A34CFF1E7}" dt="2022-09-17T20:09:54.951" v="558" actId="20577"/>
        <pc:sldMkLst>
          <pc:docMk/>
          <pc:sldMk cId="2631026210" sldId="279"/>
        </pc:sldMkLst>
        <pc:spChg chg="mod">
          <ac:chgData name="Xiangzhen He" userId="S::xhe138@syr.edu::75618dcf-6375-4aad-a3fd-2bbadcb83bb9" providerId="AD" clId="Web-{965B6E3B-85E4-420C-9A46-B50A34CFF1E7}" dt="2022-09-17T20:09:54.951" v="558" actId="20577"/>
          <ac:spMkLst>
            <pc:docMk/>
            <pc:sldMk cId="2631026210" sldId="279"/>
            <ac:spMk id="9" creationId="{006BA707-CCDF-2B7C-502B-321BB8C2A98D}"/>
          </ac:spMkLst>
        </pc:spChg>
        <pc:spChg chg="del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81" creationId="{0288C6B4-AFC3-407F-A595-EFFD38D4CCAF}"/>
          </ac:spMkLst>
        </pc:spChg>
        <pc:spChg chg="del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82" creationId="{CF236821-17FE-429B-8D2C-08E13A64EA40}"/>
          </ac:spMkLst>
        </pc:spChg>
        <pc:spChg chg="del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83" creationId="{C0BDBCD2-E081-43AB-9119-C55465E59757}"/>
          </ac:spMkLst>
        </pc:spChg>
        <pc:spChg chg="del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84" creationId="{98E79BE4-34FE-485A-98A5-92CE8F7C4743}"/>
          </ac:spMkLst>
        </pc:spChg>
        <pc:spChg chg="del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85" creationId="{7A5F0580-5EE9-419F-96EE-B6529EF6E7D0}"/>
          </ac:spMkLst>
        </pc:spChg>
        <pc:spChg chg="add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90" creationId="{0288C6B4-AFC3-407F-A595-EFFD38D4CCAF}"/>
          </ac:spMkLst>
        </pc:spChg>
        <pc:spChg chg="add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92" creationId="{CF236821-17FE-429B-8D2C-08E13A64EA40}"/>
          </ac:spMkLst>
        </pc:spChg>
        <pc:spChg chg="add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94" creationId="{C0BDBCD2-E081-43AB-9119-C55465E59757}"/>
          </ac:spMkLst>
        </pc:spChg>
        <pc:spChg chg="add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96" creationId="{98E79BE4-34FE-485A-98A5-92CE8F7C4743}"/>
          </ac:spMkLst>
        </pc:spChg>
        <pc:spChg chg="add">
          <ac:chgData name="Xiangzhen He" userId="S::xhe138@syr.edu::75618dcf-6375-4aad-a3fd-2bbadcb83bb9" providerId="AD" clId="Web-{965B6E3B-85E4-420C-9A46-B50A34CFF1E7}" dt="2022-09-17T20:07:20.516" v="497"/>
          <ac:spMkLst>
            <pc:docMk/>
            <pc:sldMk cId="2631026210" sldId="279"/>
            <ac:spMk id="98" creationId="{7A5F0580-5EE9-419F-96EE-B6529EF6E7D0}"/>
          </ac:spMkLst>
        </pc:spChg>
        <pc:picChg chg="add mod">
          <ac:chgData name="Xiangzhen He" userId="S::xhe138@syr.edu::75618dcf-6375-4aad-a3fd-2bbadcb83bb9" providerId="AD" clId="Web-{965B6E3B-85E4-420C-9A46-B50A34CFF1E7}" dt="2022-09-17T20:07:50.346" v="501" actId="1076"/>
          <ac:picMkLst>
            <pc:docMk/>
            <pc:sldMk cId="2631026210" sldId="279"/>
            <ac:picMk id="3" creationId="{2E9DA896-9A0E-BDCD-A985-3662D70006AD}"/>
          </ac:picMkLst>
        </pc:picChg>
        <pc:picChg chg="del">
          <ac:chgData name="Xiangzhen He" userId="S::xhe138@syr.edu::75618dcf-6375-4aad-a3fd-2bbadcb83bb9" providerId="AD" clId="Web-{965B6E3B-85E4-420C-9A46-B50A34CFF1E7}" dt="2022-09-17T20:04:42.965" v="475"/>
          <ac:picMkLst>
            <pc:docMk/>
            <pc:sldMk cId="2631026210" sldId="279"/>
            <ac:picMk id="6" creationId="{D1DA00D8-0C99-3B0E-F3F6-3EC006322B4E}"/>
          </ac:picMkLst>
        </pc:picChg>
      </pc:sldChg>
      <pc:sldChg chg="addSp delSp modSp add replId">
        <pc:chgData name="Xiangzhen He" userId="S::xhe138@syr.edu::75618dcf-6375-4aad-a3fd-2bbadcb83bb9" providerId="AD" clId="Web-{965B6E3B-85E4-420C-9A46-B50A34CFF1E7}" dt="2022-09-17T20:15:24.383" v="646" actId="20577"/>
        <pc:sldMkLst>
          <pc:docMk/>
          <pc:sldMk cId="1489752834" sldId="280"/>
        </pc:sldMkLst>
        <pc:spChg chg="mod">
          <ac:chgData name="Xiangzhen He" userId="S::xhe138@syr.edu::75618dcf-6375-4aad-a3fd-2bbadcb83bb9" providerId="AD" clId="Web-{965B6E3B-85E4-420C-9A46-B50A34CFF1E7}" dt="2022-09-17T20:15:24.383" v="646" actId="20577"/>
          <ac:spMkLst>
            <pc:docMk/>
            <pc:sldMk cId="1489752834" sldId="280"/>
            <ac:spMk id="2" creationId="{7D5BD32C-05CC-A682-0C05-E26EA710C7EE}"/>
          </ac:spMkLst>
        </pc:spChg>
        <pc:spChg chg="add mod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5" creationId="{3EA97714-C556-6999-33F2-C4B7C2665D25}"/>
          </ac:spMkLst>
        </pc:spChg>
        <pc:spChg chg="mod ord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" creationId="{006BA707-CCDF-2B7C-502B-321BB8C2A98D}"/>
          </ac:spMkLst>
        </pc:spChg>
        <pc:spChg chg="del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0" creationId="{0288C6B4-AFC3-407F-A595-EFFD38D4CCAF}"/>
          </ac:spMkLst>
        </pc:spChg>
        <pc:spChg chg="del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2" creationId="{CF236821-17FE-429B-8D2C-08E13A64EA40}"/>
          </ac:spMkLst>
        </pc:spChg>
        <pc:spChg chg="del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4" creationId="{C0BDBCD2-E081-43AB-9119-C55465E59757}"/>
          </ac:spMkLst>
        </pc:spChg>
        <pc:spChg chg="del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6" creationId="{98E79BE4-34FE-485A-98A5-92CE8F7C4743}"/>
          </ac:spMkLst>
        </pc:spChg>
        <pc:spChg chg="del">
          <ac:chgData name="Xiangzhen He" userId="S::xhe138@syr.edu::75618dcf-6375-4aad-a3fd-2bbadcb83bb9" providerId="AD" clId="Web-{965B6E3B-85E4-420C-9A46-B50A34CFF1E7}" dt="2022-09-17T20:13:33.786" v="634"/>
          <ac:spMkLst>
            <pc:docMk/>
            <pc:sldMk cId="1489752834" sldId="280"/>
            <ac:spMk id="98" creationId="{7A5F0580-5EE9-419F-96EE-B6529EF6E7D0}"/>
          </ac:spMkLst>
        </pc:spChg>
        <pc:spChg chg="add del">
          <ac:chgData name="Xiangzhen He" userId="S::xhe138@syr.edu::75618dcf-6375-4aad-a3fd-2bbadcb83bb9" providerId="AD" clId="Web-{965B6E3B-85E4-420C-9A46-B50A34CFF1E7}" dt="2022-09-17T20:13:57.943" v="638"/>
          <ac:spMkLst>
            <pc:docMk/>
            <pc:sldMk cId="1489752834" sldId="280"/>
            <ac:spMk id="103" creationId="{081EA652-8C6A-4E69-BEB9-170809474553}"/>
          </ac:spMkLst>
        </pc:spChg>
        <pc:spChg chg="add del">
          <ac:chgData name="Xiangzhen He" userId="S::xhe138@syr.edu::75618dcf-6375-4aad-a3fd-2bbadcb83bb9" providerId="AD" clId="Web-{965B6E3B-85E4-420C-9A46-B50A34CFF1E7}" dt="2022-09-17T20:13:57.943" v="638"/>
          <ac:spMkLst>
            <pc:docMk/>
            <pc:sldMk cId="1489752834" sldId="280"/>
            <ac:spMk id="105" creationId="{5298780A-33B9-4EA2-8F67-DE68AD62841B}"/>
          </ac:spMkLst>
        </pc:spChg>
        <pc:spChg chg="add del">
          <ac:chgData name="Xiangzhen He" userId="S::xhe138@syr.edu::75618dcf-6375-4aad-a3fd-2bbadcb83bb9" providerId="AD" clId="Web-{965B6E3B-85E4-420C-9A46-B50A34CFF1E7}" dt="2022-09-17T20:13:57.943" v="638"/>
          <ac:spMkLst>
            <pc:docMk/>
            <pc:sldMk cId="1489752834" sldId="280"/>
            <ac:spMk id="107" creationId="{7F488E8B-4E1E-4402-8935-D4E6C02615C7}"/>
          </ac:spMkLst>
        </pc:spChg>
        <pc:spChg chg="add del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14" creationId="{E777E57D-6A88-4B5B-A068-2BA7FF4E8CCA}"/>
          </ac:spMkLst>
        </pc:spChg>
        <pc:spChg chg="add del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16" creationId="{F7117410-A2A4-4085-9ADC-46744551DBDE}"/>
          </ac:spMkLst>
        </pc:spChg>
        <pc:spChg chg="add del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18" creationId="{99F74EB5-E547-4FB4-95F5-BCC788F3C4A0}"/>
          </ac:spMkLst>
        </pc:spChg>
        <pc:spChg chg="add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23" creationId="{CBB2B1F0-0DD6-4744-9A46-7A344FB48E40}"/>
          </ac:spMkLst>
        </pc:spChg>
        <pc:spChg chg="add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25" creationId="{52D502E5-F6B4-4D58-B4AE-FC466FF15EE8}"/>
          </ac:spMkLst>
        </pc:spChg>
        <pc:spChg chg="add">
          <ac:chgData name="Xiangzhen He" userId="S::xhe138@syr.edu::75618dcf-6375-4aad-a3fd-2bbadcb83bb9" providerId="AD" clId="Web-{965B6E3B-85E4-420C-9A46-B50A34CFF1E7}" dt="2022-09-17T20:14:58.038" v="641"/>
          <ac:spMkLst>
            <pc:docMk/>
            <pc:sldMk cId="1489752834" sldId="280"/>
            <ac:spMk id="127" creationId="{9DECDBF4-02B6-4BB4-B65B-B8107AD6A9E8}"/>
          </ac:spMkLst>
        </pc:spChg>
        <pc:picChg chg="del">
          <ac:chgData name="Xiangzhen He" userId="S::xhe138@syr.edu::75618dcf-6375-4aad-a3fd-2bbadcb83bb9" providerId="AD" clId="Web-{965B6E3B-85E4-420C-9A46-B50A34CFF1E7}" dt="2022-09-17T20:10:20.374" v="561"/>
          <ac:picMkLst>
            <pc:docMk/>
            <pc:sldMk cId="1489752834" sldId="280"/>
            <ac:picMk id="3" creationId="{2E9DA896-9A0E-BDCD-A985-3662D70006AD}"/>
          </ac:picMkLst>
        </pc:picChg>
        <pc:cxnChg chg="add del">
          <ac:chgData name="Xiangzhen He" userId="S::xhe138@syr.edu::75618dcf-6375-4aad-a3fd-2bbadcb83bb9" providerId="AD" clId="Web-{965B6E3B-85E4-420C-9A46-B50A34CFF1E7}" dt="2022-09-17T20:13:57.943" v="638"/>
          <ac:cxnSpMkLst>
            <pc:docMk/>
            <pc:sldMk cId="1489752834" sldId="280"/>
            <ac:cxnSpMk id="109" creationId="{23AAC9B5-8015-485C-ACF9-A750390E9A56}"/>
          </ac:cxnSpMkLst>
        </pc:cxnChg>
      </pc:sldChg>
    </pc:docChg>
  </pc:docChgLst>
  <pc:docChgLst>
    <pc:chgData name="Xiangzhen He" userId="S::xhe138@syr.edu::75618dcf-6375-4aad-a3fd-2bbadcb83bb9" providerId="AD" clId="Web-{050D2AFB-665D-48C9-A426-E032F96879C2}"/>
    <pc:docChg chg="modSld">
      <pc:chgData name="Xiangzhen He" userId="S::xhe138@syr.edu::75618dcf-6375-4aad-a3fd-2bbadcb83bb9" providerId="AD" clId="Web-{050D2AFB-665D-48C9-A426-E032F96879C2}" dt="2022-09-18T22:37:29.469" v="13" actId="20577"/>
      <pc:docMkLst>
        <pc:docMk/>
      </pc:docMkLst>
      <pc:sldChg chg="modSp">
        <pc:chgData name="Xiangzhen He" userId="S::xhe138@syr.edu::75618dcf-6375-4aad-a3fd-2bbadcb83bb9" providerId="AD" clId="Web-{050D2AFB-665D-48C9-A426-E032F96879C2}" dt="2022-09-18T22:27:45.322" v="6" actId="20577"/>
        <pc:sldMkLst>
          <pc:docMk/>
          <pc:sldMk cId="168914573" sldId="266"/>
        </pc:sldMkLst>
        <pc:graphicFrameChg chg="modGraphic">
          <ac:chgData name="Xiangzhen He" userId="S::xhe138@syr.edu::75618dcf-6375-4aad-a3fd-2bbadcb83bb9" providerId="AD" clId="Web-{050D2AFB-665D-48C9-A426-E032F96879C2}" dt="2022-09-18T22:27:45.322" v="6" actId="20577"/>
          <ac:graphicFrameMkLst>
            <pc:docMk/>
            <pc:sldMk cId="168914573" sldId="266"/>
            <ac:graphicFrameMk id="27" creationId="{60C000BA-F2B4-E1A1-098D-60BAD93A9912}"/>
          </ac:graphicFrameMkLst>
        </pc:graphicFrameChg>
      </pc:sldChg>
      <pc:sldChg chg="addSp delSp modSp">
        <pc:chgData name="Xiangzhen He" userId="S::xhe138@syr.edu::75618dcf-6375-4aad-a3fd-2bbadcb83bb9" providerId="AD" clId="Web-{050D2AFB-665D-48C9-A426-E032F96879C2}" dt="2022-09-18T22:25:56.568" v="4" actId="14100"/>
        <pc:sldMkLst>
          <pc:docMk/>
          <pc:sldMk cId="4275655289" sldId="267"/>
        </pc:sldMkLst>
        <pc:picChg chg="add mod">
          <ac:chgData name="Xiangzhen He" userId="S::xhe138@syr.edu::75618dcf-6375-4aad-a3fd-2bbadcb83bb9" providerId="AD" clId="Web-{050D2AFB-665D-48C9-A426-E032F96879C2}" dt="2022-09-18T22:25:56.568" v="4" actId="14100"/>
          <ac:picMkLst>
            <pc:docMk/>
            <pc:sldMk cId="4275655289" sldId="267"/>
            <ac:picMk id="4" creationId="{9757E2CC-6EC2-92DD-7EB2-C8967AEB297D}"/>
          </ac:picMkLst>
        </pc:picChg>
        <pc:picChg chg="del">
          <ac:chgData name="Xiangzhen He" userId="S::xhe138@syr.edu::75618dcf-6375-4aad-a3fd-2bbadcb83bb9" providerId="AD" clId="Web-{050D2AFB-665D-48C9-A426-E032F96879C2}" dt="2022-09-18T22:25:45.458" v="0"/>
          <ac:picMkLst>
            <pc:docMk/>
            <pc:sldMk cId="4275655289" sldId="267"/>
            <ac:picMk id="5" creationId="{375B4941-A734-E34A-7EBB-01CCF8B795BF}"/>
          </ac:picMkLst>
        </pc:picChg>
      </pc:sldChg>
      <pc:sldChg chg="modSp">
        <pc:chgData name="Xiangzhen He" userId="S::xhe138@syr.edu::75618dcf-6375-4aad-a3fd-2bbadcb83bb9" providerId="AD" clId="Web-{050D2AFB-665D-48C9-A426-E032F96879C2}" dt="2022-09-18T22:37:29.469" v="13" actId="20577"/>
        <pc:sldMkLst>
          <pc:docMk/>
          <pc:sldMk cId="3766223336" sldId="270"/>
        </pc:sldMkLst>
        <pc:spChg chg="mod">
          <ac:chgData name="Xiangzhen He" userId="S::xhe138@syr.edu::75618dcf-6375-4aad-a3fd-2bbadcb83bb9" providerId="AD" clId="Web-{050D2AFB-665D-48C9-A426-E032F96879C2}" dt="2022-09-18T22:37:29.469" v="13" actId="20577"/>
          <ac:spMkLst>
            <pc:docMk/>
            <pc:sldMk cId="3766223336" sldId="270"/>
            <ac:spMk id="3" creationId="{C9214C9B-AEB3-F7C4-663F-0BD9016A4976}"/>
          </ac:spMkLst>
        </pc:spChg>
      </pc:sldChg>
      <pc:sldChg chg="modSp">
        <pc:chgData name="Xiangzhen He" userId="S::xhe138@syr.edu::75618dcf-6375-4aad-a3fd-2bbadcb83bb9" providerId="AD" clId="Web-{050D2AFB-665D-48C9-A426-E032F96879C2}" dt="2022-09-18T22:31:59.144" v="11" actId="20577"/>
        <pc:sldMkLst>
          <pc:docMk/>
          <pc:sldMk cId="414815327" sldId="272"/>
        </pc:sldMkLst>
        <pc:spChg chg="mod">
          <ac:chgData name="Xiangzhen He" userId="S::xhe138@syr.edu::75618dcf-6375-4aad-a3fd-2bbadcb83bb9" providerId="AD" clId="Web-{050D2AFB-665D-48C9-A426-E032F96879C2}" dt="2022-09-18T22:31:59.144" v="11" actId="20577"/>
          <ac:spMkLst>
            <pc:docMk/>
            <pc:sldMk cId="414815327" sldId="272"/>
            <ac:spMk id="3" creationId="{C9214C9B-AEB3-F7C4-663F-0BD9016A4976}"/>
          </ac:spMkLst>
        </pc:spChg>
        <pc:spChg chg="mod">
          <ac:chgData name="Xiangzhen He" userId="S::xhe138@syr.edu::75618dcf-6375-4aad-a3fd-2bbadcb83bb9" providerId="AD" clId="Web-{050D2AFB-665D-48C9-A426-E032F96879C2}" dt="2022-09-18T22:31:29.549" v="7" actId="1076"/>
          <ac:spMkLst>
            <pc:docMk/>
            <pc:sldMk cId="414815327" sldId="272"/>
            <ac:spMk id="5" creationId="{F4ACCEA6-8446-9F50-CFDA-F5A05EA1F57C}"/>
          </ac:spMkLst>
        </pc:spChg>
      </pc:sldChg>
    </pc:docChg>
  </pc:docChgLst>
  <pc:docChgLst>
    <pc:chgData name="Katherine Hurtado-Da Silva" userId="S::khurtado@syr.edu::c5128fb3-850b-4593-b6a9-96013d648863" providerId="AD" clId="Web-{B2FE6FE9-039A-6556-F26F-C3C8BD9F2A6D}"/>
    <pc:docChg chg="addSld delSld modSld">
      <pc:chgData name="Katherine Hurtado-Da Silva" userId="S::khurtado@syr.edu::c5128fb3-850b-4593-b6a9-96013d648863" providerId="AD" clId="Web-{B2FE6FE9-039A-6556-F26F-C3C8BD9F2A6D}" dt="2022-09-18T04:56:30.856" v="368"/>
      <pc:docMkLst>
        <pc:docMk/>
      </pc:docMkLst>
      <pc:sldChg chg="addSp delSp modSp addAnim modAnim">
        <pc:chgData name="Katherine Hurtado-Da Silva" userId="S::khurtado@syr.edu::c5128fb3-850b-4593-b6a9-96013d648863" providerId="AD" clId="Web-{B2FE6FE9-039A-6556-F26F-C3C8BD9F2A6D}" dt="2022-09-18T03:19:25.084" v="60"/>
        <pc:sldMkLst>
          <pc:docMk/>
          <pc:sldMk cId="2334172678" sldId="273"/>
        </pc:sldMkLst>
        <pc:spChg chg="mod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2" creationId="{7D5BD32C-05CC-A682-0C05-E26EA710C7EE}"/>
          </ac:spMkLst>
        </pc:spChg>
        <pc:spChg chg="del mod">
          <ac:chgData name="Katherine Hurtado-Da Silva" userId="S::khurtado@syr.edu::c5128fb3-850b-4593-b6a9-96013d648863" providerId="AD" clId="Web-{B2FE6FE9-039A-6556-F26F-C3C8BD9F2A6D}" dt="2022-09-18T03:09:12.514" v="1"/>
          <ac:spMkLst>
            <pc:docMk/>
            <pc:sldMk cId="2334172678" sldId="273"/>
            <ac:spMk id="3" creationId="{C9214C9B-AEB3-F7C4-663F-0BD9016A4976}"/>
          </ac:spMkLst>
        </pc:spChg>
        <pc:spChg chg="add del mod">
          <ac:chgData name="Katherine Hurtado-Da Silva" userId="S::khurtado@syr.edu::c5128fb3-850b-4593-b6a9-96013d648863" providerId="AD" clId="Web-{B2FE6FE9-039A-6556-F26F-C3C8BD9F2A6D}" dt="2022-09-18T03:12:09.291" v="18"/>
          <ac:spMkLst>
            <pc:docMk/>
            <pc:sldMk cId="2334172678" sldId="273"/>
            <ac:spMk id="7" creationId="{F8D6C394-BCC9-A321-36C1-DEB1BDAB6EB7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15:53.930" v="46" actId="20577"/>
          <ac:spMkLst>
            <pc:docMk/>
            <pc:sldMk cId="2334172678" sldId="273"/>
            <ac:spMk id="10" creationId="{A7ABF51C-AAA7-98FD-1B19-DABC367B43D5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17:19.467" v="55" actId="1076"/>
          <ac:spMkLst>
            <pc:docMk/>
            <pc:sldMk cId="2334172678" sldId="273"/>
            <ac:spMk id="11" creationId="{55D42175-29B7-F1A9-DEBA-CD913128348E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19:25.084" v="60"/>
          <ac:spMkLst>
            <pc:docMk/>
            <pc:sldMk cId="2334172678" sldId="273"/>
            <ac:spMk id="12" creationId="{96093942-20B9-32CD-E449-A6127E7CADC3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52" creationId="{DAF1966E-FD40-4A4A-B61B-C4DF7FA05F06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54" creationId="{047BFA19-D45E-416B-A404-7AF2F3F27017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56" creationId="{8E0105E7-23DB-4CF2-8258-FF47C7620F6E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58" creationId="{074B4F7D-14B2-478B-8BF5-01E4E0C5D263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13:03.232" v="25"/>
          <ac:spMkLst>
            <pc:docMk/>
            <pc:sldMk cId="2334172678" sldId="273"/>
            <ac:spMk id="63" creationId="{823AC064-BC96-4F32-8AE1-B2FD38754823}"/>
          </ac:spMkLst>
        </pc:spChg>
        <pc:picChg chg="add del mod ord">
          <ac:chgData name="Katherine Hurtado-Da Silva" userId="S::khurtado@syr.edu::c5128fb3-850b-4593-b6a9-96013d648863" providerId="AD" clId="Web-{B2FE6FE9-039A-6556-F26F-C3C8BD9F2A6D}" dt="2022-09-18T03:10:40.770" v="14"/>
          <ac:picMkLst>
            <pc:docMk/>
            <pc:sldMk cId="2334172678" sldId="273"/>
            <ac:picMk id="4" creationId="{20F4AECB-5130-18A2-C873-3C3E32780E1E}"/>
          </ac:picMkLst>
        </pc:picChg>
        <pc:picChg chg="add del mod">
          <ac:chgData name="Katherine Hurtado-Da Silva" userId="S::khurtado@syr.edu::c5128fb3-850b-4593-b6a9-96013d648863" providerId="AD" clId="Web-{B2FE6FE9-039A-6556-F26F-C3C8BD9F2A6D}" dt="2022-09-18T03:10:46.005" v="17"/>
          <ac:picMkLst>
            <pc:docMk/>
            <pc:sldMk cId="2334172678" sldId="273"/>
            <ac:picMk id="5" creationId="{631B3274-B6B6-89A6-4CA1-D5A419B70576}"/>
          </ac:picMkLst>
        </pc:picChg>
        <pc:picChg chg="add mod ord">
          <ac:chgData name="Katherine Hurtado-Da Silva" userId="S::khurtado@syr.edu::c5128fb3-850b-4593-b6a9-96013d648863" providerId="AD" clId="Web-{B2FE6FE9-039A-6556-F26F-C3C8BD9F2A6D}" dt="2022-09-18T03:13:48.016" v="32" actId="1076"/>
          <ac:picMkLst>
            <pc:docMk/>
            <pc:sldMk cId="2334172678" sldId="273"/>
            <ac:picMk id="8" creationId="{322FF31D-E5C2-CE4D-3D3A-D7772BFCF1A6}"/>
          </ac:picMkLst>
        </pc:picChg>
        <pc:picChg chg="add mod">
          <ac:chgData name="Katherine Hurtado-Da Silva" userId="S::khurtado@syr.edu::c5128fb3-850b-4593-b6a9-96013d648863" providerId="AD" clId="Web-{B2FE6FE9-039A-6556-F26F-C3C8BD9F2A6D}" dt="2022-09-18T03:13:43.969" v="31" actId="1076"/>
          <ac:picMkLst>
            <pc:docMk/>
            <pc:sldMk cId="2334172678" sldId="273"/>
            <ac:picMk id="9" creationId="{BD29AA5A-8F7C-59CC-D54C-24A4DB698E24}"/>
          </ac:picMkLst>
        </pc:picChg>
        <pc:cxnChg chg="add">
          <ac:chgData name="Katherine Hurtado-Da Silva" userId="S::khurtado@syr.edu::c5128fb3-850b-4593-b6a9-96013d648863" providerId="AD" clId="Web-{B2FE6FE9-039A-6556-F26F-C3C8BD9F2A6D}" dt="2022-09-18T03:13:03.232" v="25"/>
          <ac:cxnSpMkLst>
            <pc:docMk/>
            <pc:sldMk cId="2334172678" sldId="273"/>
            <ac:cxnSpMk id="65" creationId="{7E7C77BC-7138-40B1-A15B-20F57A494629}"/>
          </ac:cxnSpMkLst>
        </pc:cxnChg>
        <pc:cxnChg chg="add">
          <ac:chgData name="Katherine Hurtado-Da Silva" userId="S::khurtado@syr.edu::c5128fb3-850b-4593-b6a9-96013d648863" providerId="AD" clId="Web-{B2FE6FE9-039A-6556-F26F-C3C8BD9F2A6D}" dt="2022-09-18T03:13:03.232" v="25"/>
          <ac:cxnSpMkLst>
            <pc:docMk/>
            <pc:sldMk cId="2334172678" sldId="273"/>
            <ac:cxnSpMk id="67" creationId="{DB146403-F3D6-484B-B2ED-97F9565D0370}"/>
          </ac:cxnSpMkLst>
        </pc:cxnChg>
      </pc:sldChg>
      <pc:sldChg chg="addSp delSp modSp">
        <pc:chgData name="Katherine Hurtado-Da Silva" userId="S::khurtado@syr.edu::c5128fb3-850b-4593-b6a9-96013d648863" providerId="AD" clId="Web-{B2FE6FE9-039A-6556-F26F-C3C8BD9F2A6D}" dt="2022-09-18T04:56:30.856" v="368"/>
        <pc:sldMkLst>
          <pc:docMk/>
          <pc:sldMk cId="3407417541" sldId="274"/>
        </pc:sldMkLst>
        <pc:spChg chg="mod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2" creationId="{7D5BD32C-05CC-A682-0C05-E26EA710C7EE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4:27:56.406" v="360"/>
          <ac:spMkLst>
            <pc:docMk/>
            <pc:sldMk cId="3407417541" sldId="274"/>
            <ac:spMk id="3" creationId="{C9214C9B-AEB3-F7C4-663F-0BD9016A4976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30" creationId="{DAF1966E-FD40-4A4A-B61B-C4DF7FA05F06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32" creationId="{047BFA19-D45E-416B-A404-7AF2F3F27017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34" creationId="{8E0105E7-23DB-4CF2-8258-FF47C7620F6E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36" creationId="{074B4F7D-14B2-478B-8BF5-01E4E0C5D263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4:56:30.856" v="368"/>
          <ac:spMkLst>
            <pc:docMk/>
            <pc:sldMk cId="3407417541" sldId="274"/>
            <ac:spMk id="41" creationId="{823AC064-BC96-4F32-8AE1-B2FD38754823}"/>
          </ac:spMkLst>
        </pc:spChg>
        <pc:picChg chg="add mod">
          <ac:chgData name="Katherine Hurtado-Da Silva" userId="S::khurtado@syr.edu::c5128fb3-850b-4593-b6a9-96013d648863" providerId="AD" clId="Web-{B2FE6FE9-039A-6556-F26F-C3C8BD9F2A6D}" dt="2022-09-18T04:56:30.856" v="368"/>
          <ac:picMkLst>
            <pc:docMk/>
            <pc:sldMk cId="3407417541" sldId="274"/>
            <ac:picMk id="3" creationId="{1B955CB3-97CA-8728-E8CA-818231530748}"/>
          </ac:picMkLst>
        </pc:picChg>
        <pc:picChg chg="add mod ord">
          <ac:chgData name="Katherine Hurtado-Da Silva" userId="S::khurtado@syr.edu::c5128fb3-850b-4593-b6a9-96013d648863" providerId="AD" clId="Web-{B2FE6FE9-039A-6556-F26F-C3C8BD9F2A6D}" dt="2022-09-18T04:56:30.856" v="368"/>
          <ac:picMkLst>
            <pc:docMk/>
            <pc:sldMk cId="3407417541" sldId="274"/>
            <ac:picMk id="4" creationId="{3916DD34-062D-0DD6-9136-1A0C001CC2F0}"/>
          </ac:picMkLst>
        </pc:picChg>
        <pc:cxnChg chg="add del">
          <ac:chgData name="Katherine Hurtado-Da Silva" userId="S::khurtado@syr.edu::c5128fb3-850b-4593-b6a9-96013d648863" providerId="AD" clId="Web-{B2FE6FE9-039A-6556-F26F-C3C8BD9F2A6D}" dt="2022-09-18T04:56:30.856" v="368"/>
          <ac:cxnSpMkLst>
            <pc:docMk/>
            <pc:sldMk cId="3407417541" sldId="274"/>
            <ac:cxnSpMk id="43" creationId="{7E7C77BC-7138-40B1-A15B-20F57A494629}"/>
          </ac:cxnSpMkLst>
        </pc:cxnChg>
        <pc:cxnChg chg="add del">
          <ac:chgData name="Katherine Hurtado-Da Silva" userId="S::khurtado@syr.edu::c5128fb3-850b-4593-b6a9-96013d648863" providerId="AD" clId="Web-{B2FE6FE9-039A-6556-F26F-C3C8BD9F2A6D}" dt="2022-09-18T04:56:30.856" v="368"/>
          <ac:cxnSpMkLst>
            <pc:docMk/>
            <pc:sldMk cId="3407417541" sldId="274"/>
            <ac:cxnSpMk id="45" creationId="{DB146403-F3D6-484B-B2ED-97F9565D0370}"/>
          </ac:cxnSpMkLst>
        </pc:cxnChg>
      </pc:sldChg>
      <pc:sldChg chg="addSp delSp modSp new del mod setBg">
        <pc:chgData name="Katherine Hurtado-Da Silva" userId="S::khurtado@syr.edu::c5128fb3-850b-4593-b6a9-96013d648863" providerId="AD" clId="Web-{B2FE6FE9-039A-6556-F26F-C3C8BD9F2A6D}" dt="2022-09-18T03:42:06.936" v="237"/>
        <pc:sldMkLst>
          <pc:docMk/>
          <pc:sldMk cId="63149316" sldId="281"/>
        </pc:sldMkLst>
        <pc:spChg chg="mod">
          <ac:chgData name="Katherine Hurtado-Da Silva" userId="S::khurtado@syr.edu::c5128fb3-850b-4593-b6a9-96013d648863" providerId="AD" clId="Web-{B2FE6FE9-039A-6556-F26F-C3C8BD9F2A6D}" dt="2022-09-18T03:35:06.828" v="175" actId="1076"/>
          <ac:spMkLst>
            <pc:docMk/>
            <pc:sldMk cId="63149316" sldId="281"/>
            <ac:spMk id="2" creationId="{338B228A-6354-703C-888B-BE903D5C756B}"/>
          </ac:spMkLst>
        </pc:spChg>
        <pc:spChg chg="del mod">
          <ac:chgData name="Katherine Hurtado-Da Silva" userId="S::khurtado@syr.edu::c5128fb3-850b-4593-b6a9-96013d648863" providerId="AD" clId="Web-{B2FE6FE9-039A-6556-F26F-C3C8BD9F2A6D}" dt="2022-09-18T03:24:41.780" v="63"/>
          <ac:spMkLst>
            <pc:docMk/>
            <pc:sldMk cId="63149316" sldId="281"/>
            <ac:spMk id="3" creationId="{00780B22-CB7E-3A65-9579-E68514DC98EE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36:45.694" v="177" actId="1076"/>
          <ac:spMkLst>
            <pc:docMk/>
            <pc:sldMk cId="63149316" sldId="281"/>
            <ac:spMk id="8" creationId="{5E0908BB-F473-5EF6-5186-2C5596CF2D33}"/>
          </ac:spMkLst>
        </pc:spChg>
        <pc:spChg chg="add mod ord">
          <ac:chgData name="Katherine Hurtado-Da Silva" userId="S::khurtado@syr.edu::c5128fb3-850b-4593-b6a9-96013d648863" providerId="AD" clId="Web-{B2FE6FE9-039A-6556-F26F-C3C8BD9F2A6D}" dt="2022-09-18T03:35:01.953" v="174" actId="1076"/>
          <ac:spMkLst>
            <pc:docMk/>
            <pc:sldMk cId="63149316" sldId="281"/>
            <ac:spMk id="11" creationId="{335BF2F6-1794-9A55-19BA-FC719275777E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14" creationId="{4C2AC11E-3162-4990-A36E-92B07ECF16C2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16" creationId="{9073D962-D3D2-4A72-8593-65C213CBFFC3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18" creationId="{2387511B-F6E1-4929-AC90-94FB8B6B0F41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20" creationId="{AA58F78C-27AB-465F-AA33-15E08AF267F9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25" creationId="{D462EE7E-14DF-497D-AE08-F6623DB88E99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29:25.189" v="103"/>
          <ac:spMkLst>
            <pc:docMk/>
            <pc:sldMk cId="63149316" sldId="281"/>
            <ac:spMk id="27" creationId="{A2CBBA37-ED57-439D-B76E-5DF571201B57}"/>
          </ac:spMkLst>
        </pc:spChg>
        <pc:picChg chg="add mod ord">
          <ac:chgData name="Katherine Hurtado-Da Silva" userId="S::khurtado@syr.edu::c5128fb3-850b-4593-b6a9-96013d648863" providerId="AD" clId="Web-{B2FE6FE9-039A-6556-F26F-C3C8BD9F2A6D}" dt="2022-09-18T03:34:10.669" v="171" actId="1076"/>
          <ac:picMkLst>
            <pc:docMk/>
            <pc:sldMk cId="63149316" sldId="281"/>
            <ac:picMk id="4" creationId="{CDFFFA14-98AA-7F26-FE56-EF92B2D11B0F}"/>
          </ac:picMkLst>
        </pc:picChg>
        <pc:picChg chg="add mod ord">
          <ac:chgData name="Katherine Hurtado-Da Silva" userId="S::khurtado@syr.edu::c5128fb3-850b-4593-b6a9-96013d648863" providerId="AD" clId="Web-{B2FE6FE9-039A-6556-F26F-C3C8BD9F2A6D}" dt="2022-09-18T03:34:06.246" v="169" actId="1076"/>
          <ac:picMkLst>
            <pc:docMk/>
            <pc:sldMk cId="63149316" sldId="281"/>
            <ac:picMk id="5" creationId="{FE2D6391-CF5B-B2AF-0935-33E99AC6C21F}"/>
          </ac:picMkLst>
        </pc:picChg>
        <pc:picChg chg="add mod ord">
          <ac:chgData name="Katherine Hurtado-Da Silva" userId="S::khurtado@syr.edu::c5128fb3-850b-4593-b6a9-96013d648863" providerId="AD" clId="Web-{B2FE6FE9-039A-6556-F26F-C3C8BD9F2A6D}" dt="2022-09-18T03:34:14.575" v="172" actId="1076"/>
          <ac:picMkLst>
            <pc:docMk/>
            <pc:sldMk cId="63149316" sldId="281"/>
            <ac:picMk id="6" creationId="{E5F281D4-3D48-5EA8-FB2C-AE4A1A1ECDB0}"/>
          </ac:picMkLst>
        </pc:picChg>
        <pc:picChg chg="add mod">
          <ac:chgData name="Katherine Hurtado-Da Silva" userId="S::khurtado@syr.edu::c5128fb3-850b-4593-b6a9-96013d648863" providerId="AD" clId="Web-{B2FE6FE9-039A-6556-F26F-C3C8BD9F2A6D}" dt="2022-09-18T03:34:17.778" v="173" actId="1076"/>
          <ac:picMkLst>
            <pc:docMk/>
            <pc:sldMk cId="63149316" sldId="281"/>
            <ac:picMk id="7" creationId="{FEB7E790-FCB3-A779-888E-6ACFDBF71350}"/>
          </ac:picMkLst>
        </pc:picChg>
      </pc:sldChg>
      <pc:sldChg chg="addSp delSp modSp new mod setBg setClrOvrMap">
        <pc:chgData name="Katherine Hurtado-Da Silva" userId="S::khurtado@syr.edu::c5128fb3-850b-4593-b6a9-96013d648863" providerId="AD" clId="Web-{B2FE6FE9-039A-6556-F26F-C3C8BD9F2A6D}" dt="2022-09-18T03:53:56.532" v="332" actId="20577"/>
        <pc:sldMkLst>
          <pc:docMk/>
          <pc:sldMk cId="56481196" sldId="282"/>
        </pc:sldMkLst>
        <pc:spChg chg="mod">
          <ac:chgData name="Katherine Hurtado-Da Silva" userId="S::khurtado@syr.edu::c5128fb3-850b-4593-b6a9-96013d648863" providerId="AD" clId="Web-{B2FE6FE9-039A-6556-F26F-C3C8BD9F2A6D}" dt="2022-09-18T03:53:56.532" v="332" actId="20577"/>
          <ac:spMkLst>
            <pc:docMk/>
            <pc:sldMk cId="56481196" sldId="282"/>
            <ac:spMk id="2" creationId="{21309F3F-CECE-61B6-7768-A20BAFFFD048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37:36.353" v="179"/>
          <ac:spMkLst>
            <pc:docMk/>
            <pc:sldMk cId="56481196" sldId="282"/>
            <ac:spMk id="3" creationId="{53D508F9-3BE1-24AB-5B9E-A62BB5CBD11A}"/>
          </ac:spMkLst>
        </pc:spChg>
        <pc:spChg chg="add del mod">
          <ac:chgData name="Katherine Hurtado-Da Silva" userId="S::khurtado@syr.edu::c5128fb3-850b-4593-b6a9-96013d648863" providerId="AD" clId="Web-{B2FE6FE9-039A-6556-F26F-C3C8BD9F2A6D}" dt="2022-09-18T03:37:51.620" v="185"/>
          <ac:spMkLst>
            <pc:docMk/>
            <pc:sldMk cId="56481196" sldId="282"/>
            <ac:spMk id="8" creationId="{034E5468-4913-795E-5A7F-2451C05A5D22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41:17.105" v="225" actId="1076"/>
          <ac:spMkLst>
            <pc:docMk/>
            <pc:sldMk cId="56481196" sldId="282"/>
            <ac:spMk id="11" creationId="{58A27DD9-F38D-DD5E-6DF9-2FCA2FF167C9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41:43.731" v="236" actId="14100"/>
          <ac:spMkLst>
            <pc:docMk/>
            <pc:sldMk cId="56481196" sldId="282"/>
            <ac:spMk id="12" creationId="{D2BEA252-3A2E-216D-4265-A1449EF551C4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8:46.389" v="191"/>
          <ac:spMkLst>
            <pc:docMk/>
            <pc:sldMk cId="56481196" sldId="282"/>
            <ac:spMk id="14" creationId="{8F9E4DB1-6A98-B4E7-9DA9-9DD9672BD453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8:46.389" v="191"/>
          <ac:spMkLst>
            <pc:docMk/>
            <pc:sldMk cId="56481196" sldId="282"/>
            <ac:spMk id="17" creationId="{2032B1E8-BC40-4380-97A6-14C0320AE1C0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8:46.389" v="191"/>
          <ac:spMkLst>
            <pc:docMk/>
            <pc:sldMk cId="56481196" sldId="282"/>
            <ac:spMk id="19" creationId="{82BEABD9-E1ED-49C7-8734-5494C88EE5A7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9:31.379" v="193"/>
          <ac:spMkLst>
            <pc:docMk/>
            <pc:sldMk cId="56481196" sldId="282"/>
            <ac:spMk id="23" creationId="{272DA9DE-6D48-E585-0B45-17E215A353E4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9:31.379" v="193"/>
          <ac:spMkLst>
            <pc:docMk/>
            <pc:sldMk cId="56481196" sldId="282"/>
            <ac:spMk id="24" creationId="{5AAE9118-0436-4488-AC4A-C14DF6A7B6B1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9:31.379" v="193"/>
          <ac:spMkLst>
            <pc:docMk/>
            <pc:sldMk cId="56481196" sldId="282"/>
            <ac:spMk id="25" creationId="{1B10F861-B8F1-49C7-BD58-EAB20CEE7F93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39:31.379" v="193"/>
          <ac:spMkLst>
            <pc:docMk/>
            <pc:sldMk cId="56481196" sldId="282"/>
            <ac:spMk id="26" creationId="{61F6E425-22AB-4DA2-8FAC-58ADB58EF6C3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39:31.379" v="194"/>
          <ac:spMkLst>
            <pc:docMk/>
            <pc:sldMk cId="56481196" sldId="282"/>
            <ac:spMk id="28" creationId="{2032B1E8-BC40-4380-97A6-14C0320AE1C0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39:31.379" v="194"/>
          <ac:spMkLst>
            <pc:docMk/>
            <pc:sldMk cId="56481196" sldId="282"/>
            <ac:spMk id="29" creationId="{82BEABD9-E1ED-49C7-8734-5494C88EE5A7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39:31.379" v="194"/>
          <ac:spMkLst>
            <pc:docMk/>
            <pc:sldMk cId="56481196" sldId="282"/>
            <ac:spMk id="31" creationId="{8F9E4DB1-6A98-B4E7-9DA9-9DD9672BD453}"/>
          </ac:spMkLst>
        </pc:spChg>
        <pc:picChg chg="add del mod ord">
          <ac:chgData name="Katherine Hurtado-Da Silva" userId="S::khurtado@syr.edu::c5128fb3-850b-4593-b6a9-96013d648863" providerId="AD" clId="Web-{B2FE6FE9-039A-6556-F26F-C3C8BD9F2A6D}" dt="2022-09-18T03:37:40.994" v="184"/>
          <ac:picMkLst>
            <pc:docMk/>
            <pc:sldMk cId="56481196" sldId="282"/>
            <ac:picMk id="4" creationId="{4D263EB9-B98A-6694-3591-055BF1CD5AB0}"/>
          </ac:picMkLst>
        </pc:picChg>
        <pc:picChg chg="add del mod">
          <ac:chgData name="Katherine Hurtado-Da Silva" userId="S::khurtado@syr.edu::c5128fb3-850b-4593-b6a9-96013d648863" providerId="AD" clId="Web-{B2FE6FE9-039A-6556-F26F-C3C8BD9F2A6D}" dt="2022-09-18T03:37:39.822" v="183"/>
          <ac:picMkLst>
            <pc:docMk/>
            <pc:sldMk cId="56481196" sldId="282"/>
            <ac:picMk id="5" creationId="{81641272-99FB-5BC1-44F7-DE01BC7A1B39}"/>
          </ac:picMkLst>
        </pc:picChg>
        <pc:picChg chg="add del mod">
          <ac:chgData name="Katherine Hurtado-Da Silva" userId="S::khurtado@syr.edu::c5128fb3-850b-4593-b6a9-96013d648863" providerId="AD" clId="Web-{B2FE6FE9-039A-6556-F26F-C3C8BD9F2A6D}" dt="2022-09-18T03:37:38.760" v="182"/>
          <ac:picMkLst>
            <pc:docMk/>
            <pc:sldMk cId="56481196" sldId="282"/>
            <ac:picMk id="6" creationId="{2FD10B65-3351-EB2E-2EA0-6F98E29A3522}"/>
          </ac:picMkLst>
        </pc:picChg>
        <pc:picChg chg="add mod ord">
          <ac:chgData name="Katherine Hurtado-Da Silva" userId="S::khurtado@syr.edu::c5128fb3-850b-4593-b6a9-96013d648863" providerId="AD" clId="Web-{B2FE6FE9-039A-6556-F26F-C3C8BD9F2A6D}" dt="2022-09-18T03:39:31.379" v="194"/>
          <ac:picMkLst>
            <pc:docMk/>
            <pc:sldMk cId="56481196" sldId="282"/>
            <ac:picMk id="9" creationId="{A523526F-EEA4-012B-9ECF-980957CC944C}"/>
          </ac:picMkLst>
        </pc:picChg>
        <pc:picChg chg="add mod">
          <ac:chgData name="Katherine Hurtado-Da Silva" userId="S::khurtado@syr.edu::c5128fb3-850b-4593-b6a9-96013d648863" providerId="AD" clId="Web-{B2FE6FE9-039A-6556-F26F-C3C8BD9F2A6D}" dt="2022-09-18T03:39:31.379" v="194"/>
          <ac:picMkLst>
            <pc:docMk/>
            <pc:sldMk cId="56481196" sldId="282"/>
            <ac:picMk id="10" creationId="{CA8B6ED4-16DA-2405-78B6-5C702526F9CF}"/>
          </ac:picMkLst>
        </pc:picChg>
        <pc:cxnChg chg="add del">
          <ac:chgData name="Katherine Hurtado-Da Silva" userId="S::khurtado@syr.edu::c5128fb3-850b-4593-b6a9-96013d648863" providerId="AD" clId="Web-{B2FE6FE9-039A-6556-F26F-C3C8BD9F2A6D}" dt="2022-09-18T03:38:46.389" v="191"/>
          <ac:cxnSpMkLst>
            <pc:docMk/>
            <pc:sldMk cId="56481196" sldId="282"/>
            <ac:cxnSpMk id="21" creationId="{17341211-05E5-4FDD-98B1-F551CD0EAE1C}"/>
          </ac:cxnSpMkLst>
        </pc:cxnChg>
        <pc:cxnChg chg="add">
          <ac:chgData name="Katherine Hurtado-Da Silva" userId="S::khurtado@syr.edu::c5128fb3-850b-4593-b6a9-96013d648863" providerId="AD" clId="Web-{B2FE6FE9-039A-6556-F26F-C3C8BD9F2A6D}" dt="2022-09-18T03:39:31.379" v="194"/>
          <ac:cxnSpMkLst>
            <pc:docMk/>
            <pc:sldMk cId="56481196" sldId="282"/>
            <ac:cxnSpMk id="30" creationId="{17341211-05E5-4FDD-98B1-F551CD0EAE1C}"/>
          </ac:cxnSpMkLst>
        </pc:cxnChg>
      </pc:sldChg>
      <pc:sldChg chg="addSp delSp modSp new mod setBg setClrOvrMap">
        <pc:chgData name="Katherine Hurtado-Da Silva" userId="S::khurtado@syr.edu::c5128fb3-850b-4593-b6a9-96013d648863" providerId="AD" clId="Web-{B2FE6FE9-039A-6556-F26F-C3C8BD9F2A6D}" dt="2022-09-18T03:54:01.048" v="333" actId="20577"/>
        <pc:sldMkLst>
          <pc:docMk/>
          <pc:sldMk cId="4167590255" sldId="283"/>
        </pc:sldMkLst>
        <pc:spChg chg="mod">
          <ac:chgData name="Katherine Hurtado-Da Silva" userId="S::khurtado@syr.edu::c5128fb3-850b-4593-b6a9-96013d648863" providerId="AD" clId="Web-{B2FE6FE9-039A-6556-F26F-C3C8BD9F2A6D}" dt="2022-09-18T03:54:01.048" v="333" actId="20577"/>
          <ac:spMkLst>
            <pc:docMk/>
            <pc:sldMk cId="4167590255" sldId="283"/>
            <ac:spMk id="2" creationId="{025A1524-F264-353A-B9D0-C6E4CEF97E0C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42:27.297" v="239"/>
          <ac:spMkLst>
            <pc:docMk/>
            <pc:sldMk cId="4167590255" sldId="283"/>
            <ac:spMk id="3" creationId="{A708B40C-4FD5-2A86-5BDC-2E0494DE7CDE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43:28.707" v="242"/>
          <ac:spMkLst>
            <pc:docMk/>
            <pc:sldMk cId="4167590255" sldId="283"/>
            <ac:spMk id="7" creationId="{0628F8D8-530A-6A46-6CC4-A280172EEACF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43:04.908" v="241"/>
          <ac:spMkLst>
            <pc:docMk/>
            <pc:sldMk cId="4167590255" sldId="283"/>
            <ac:spMk id="9" creationId="{3CCBFF3E-83F6-8CA9-3BAC-1FDBFB1F9E12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43:28.707" v="243"/>
          <ac:spMkLst>
            <pc:docMk/>
            <pc:sldMk cId="4167590255" sldId="283"/>
            <ac:spMk id="10" creationId="{289935C3-B15F-9DCD-AE15-7C3E7AEC30D1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43:04.908" v="241"/>
          <ac:spMkLst>
            <pc:docMk/>
            <pc:sldMk cId="4167590255" sldId="283"/>
            <ac:spMk id="12" creationId="{2032B1E8-BC40-4380-97A6-14C0320AE1C0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43:04.908" v="241"/>
          <ac:spMkLst>
            <pc:docMk/>
            <pc:sldMk cId="4167590255" sldId="283"/>
            <ac:spMk id="14" creationId="{82BEABD9-E1ED-49C7-8734-5494C88EE5A7}"/>
          </ac:spMkLst>
        </pc:spChg>
        <pc:picChg chg="add mod ord">
          <ac:chgData name="Katherine Hurtado-Da Silva" userId="S::khurtado@syr.edu::c5128fb3-850b-4593-b6a9-96013d648863" providerId="AD" clId="Web-{B2FE6FE9-039A-6556-F26F-C3C8BD9F2A6D}" dt="2022-09-18T03:43:04.908" v="241"/>
          <ac:picMkLst>
            <pc:docMk/>
            <pc:sldMk cId="4167590255" sldId="283"/>
            <ac:picMk id="4" creationId="{0E99A541-8A9C-B579-F92E-DA86A758C717}"/>
          </ac:picMkLst>
        </pc:picChg>
        <pc:picChg chg="add mod">
          <ac:chgData name="Katherine Hurtado-Da Silva" userId="S::khurtado@syr.edu::c5128fb3-850b-4593-b6a9-96013d648863" providerId="AD" clId="Web-{B2FE6FE9-039A-6556-F26F-C3C8BD9F2A6D}" dt="2022-09-18T03:43:04.908" v="241"/>
          <ac:picMkLst>
            <pc:docMk/>
            <pc:sldMk cId="4167590255" sldId="283"/>
            <ac:picMk id="5" creationId="{F011E52B-F6E7-9A81-2611-A35A0BCCC595}"/>
          </ac:picMkLst>
        </pc:picChg>
        <pc:cxnChg chg="add">
          <ac:chgData name="Katherine Hurtado-Da Silva" userId="S::khurtado@syr.edu::c5128fb3-850b-4593-b6a9-96013d648863" providerId="AD" clId="Web-{B2FE6FE9-039A-6556-F26F-C3C8BD9F2A6D}" dt="2022-09-18T03:43:04.908" v="241"/>
          <ac:cxnSpMkLst>
            <pc:docMk/>
            <pc:sldMk cId="4167590255" sldId="283"/>
            <ac:cxnSpMk id="16" creationId="{17341211-05E5-4FDD-98B1-F551CD0EAE1C}"/>
          </ac:cxnSpMkLst>
        </pc:cxnChg>
      </pc:sldChg>
      <pc:sldChg chg="addSp delSp modSp new mod setBg setClrOvrMap">
        <pc:chgData name="Katherine Hurtado-Da Silva" userId="S::khurtado@syr.edu::c5128fb3-850b-4593-b6a9-96013d648863" providerId="AD" clId="Web-{B2FE6FE9-039A-6556-F26F-C3C8BD9F2A6D}" dt="2022-09-18T03:58:08.033" v="358"/>
        <pc:sldMkLst>
          <pc:docMk/>
          <pc:sldMk cId="1582180483" sldId="284"/>
        </pc:sldMkLst>
        <pc:spChg chg="mod">
          <ac:chgData name="Katherine Hurtado-Da Silva" userId="S::khurtado@syr.edu::c5128fb3-850b-4593-b6a9-96013d648863" providerId="AD" clId="Web-{B2FE6FE9-039A-6556-F26F-C3C8BD9F2A6D}" dt="2022-09-18T03:53:46.907" v="331" actId="20577"/>
          <ac:spMkLst>
            <pc:docMk/>
            <pc:sldMk cId="1582180483" sldId="284"/>
            <ac:spMk id="2" creationId="{667E4720-BEE5-036B-79D8-3116C3B8966A}"/>
          </ac:spMkLst>
        </pc:spChg>
        <pc:spChg chg="del">
          <ac:chgData name="Katherine Hurtado-Da Silva" userId="S::khurtado@syr.edu::c5128fb3-850b-4593-b6a9-96013d648863" providerId="AD" clId="Web-{B2FE6FE9-039A-6556-F26F-C3C8BD9F2A6D}" dt="2022-09-18T03:50:29.360" v="296"/>
          <ac:spMkLst>
            <pc:docMk/>
            <pc:sldMk cId="1582180483" sldId="284"/>
            <ac:spMk id="3" creationId="{0060EAD2-00F4-6432-5076-E86E623D3388}"/>
          </ac:spMkLst>
        </pc:spChg>
        <pc:spChg chg="add del mod">
          <ac:chgData name="Katherine Hurtado-Da Silva" userId="S::khurtado@syr.edu::c5128fb3-850b-4593-b6a9-96013d648863" providerId="AD" clId="Web-{B2FE6FE9-039A-6556-F26F-C3C8BD9F2A6D}" dt="2022-09-18T03:54:17.268" v="337"/>
          <ac:spMkLst>
            <pc:docMk/>
            <pc:sldMk cId="1582180483" sldId="284"/>
            <ac:spMk id="6" creationId="{E7B17613-AF6B-2758-6454-8EC0068F6A4A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58:08.033" v="358"/>
          <ac:spMkLst>
            <pc:docMk/>
            <pc:sldMk cId="1582180483" sldId="284"/>
            <ac:spMk id="8" creationId="{26754145-02C0-F135-1EF0-A969E38AA888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52:02.619" v="299"/>
          <ac:spMkLst>
            <pc:docMk/>
            <pc:sldMk cId="1582180483" sldId="284"/>
            <ac:spMk id="9" creationId="{2BCBBBE9-504C-A848-4202-3D8FBDD2471A}"/>
          </ac:spMkLst>
        </pc:spChg>
        <pc:spChg chg="add mod">
          <ac:chgData name="Katherine Hurtado-Da Silva" userId="S::khurtado@syr.edu::c5128fb3-850b-4593-b6a9-96013d648863" providerId="AD" clId="Web-{B2FE6FE9-039A-6556-F26F-C3C8BD9F2A6D}" dt="2022-09-18T03:58:01.908" v="357"/>
          <ac:spMkLst>
            <pc:docMk/>
            <pc:sldMk cId="1582180483" sldId="284"/>
            <ac:spMk id="11" creationId="{B62D6932-87BF-D53D-60F4-ECC7B5B8E7E0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52:02.619" v="299"/>
          <ac:spMkLst>
            <pc:docMk/>
            <pc:sldMk cId="1582180483" sldId="284"/>
            <ac:spMk id="12" creationId="{C7FA33FF-088D-4F16-95A2-2C64D353DEA8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54:48.645" v="340"/>
          <ac:spMkLst>
            <pc:docMk/>
            <pc:sldMk cId="1582180483" sldId="284"/>
            <ac:spMk id="13" creationId="{75EA99E3-682D-6BEE-898C-640615176049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52:02.619" v="299"/>
          <ac:spMkLst>
            <pc:docMk/>
            <pc:sldMk cId="1582180483" sldId="284"/>
            <ac:spMk id="14" creationId="{A376EFB1-01CF-419F-ABF1-2AF02BBFCBD1}"/>
          </ac:spMkLst>
        </pc:spChg>
        <pc:spChg chg="add del">
          <ac:chgData name="Katherine Hurtado-Da Silva" userId="S::khurtado@syr.edu::c5128fb3-850b-4593-b6a9-96013d648863" providerId="AD" clId="Web-{B2FE6FE9-039A-6556-F26F-C3C8BD9F2A6D}" dt="2022-09-18T03:52:02.619" v="299"/>
          <ac:spMkLst>
            <pc:docMk/>
            <pc:sldMk cId="1582180483" sldId="284"/>
            <ac:spMk id="16" creationId="{FF9DEA15-78BD-4750-AA18-B9F28A6D5AB8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52:02.619" v="300"/>
          <ac:spMkLst>
            <pc:docMk/>
            <pc:sldMk cId="1582180483" sldId="284"/>
            <ac:spMk id="18" creationId="{3A3C70E2-11E7-8A09-3970-0589D94FD1E2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52:02.619" v="300"/>
          <ac:spMkLst>
            <pc:docMk/>
            <pc:sldMk cId="1582180483" sldId="284"/>
            <ac:spMk id="19" creationId="{C62225A2-D3F0-45D1-9C47-B10375316553}"/>
          </ac:spMkLst>
        </pc:spChg>
        <pc:spChg chg="add">
          <ac:chgData name="Katherine Hurtado-Da Silva" userId="S::khurtado@syr.edu::c5128fb3-850b-4593-b6a9-96013d648863" providerId="AD" clId="Web-{B2FE6FE9-039A-6556-F26F-C3C8BD9F2A6D}" dt="2022-09-18T03:52:02.619" v="300"/>
          <ac:spMkLst>
            <pc:docMk/>
            <pc:sldMk cId="1582180483" sldId="284"/>
            <ac:spMk id="20" creationId="{1B9FBFA8-6AF4-4091-9C8B-DEC6D89338F0}"/>
          </ac:spMkLst>
        </pc:spChg>
        <pc:picChg chg="add mod ord">
          <ac:chgData name="Katherine Hurtado-Da Silva" userId="S::khurtado@syr.edu::c5128fb3-850b-4593-b6a9-96013d648863" providerId="AD" clId="Web-{B2FE6FE9-039A-6556-F26F-C3C8BD9F2A6D}" dt="2022-09-18T03:53:04.638" v="309" actId="1076"/>
          <ac:picMkLst>
            <pc:docMk/>
            <pc:sldMk cId="1582180483" sldId="284"/>
            <ac:picMk id="4" creationId="{EB66CE18-4715-C40E-D460-63F045D2A874}"/>
          </ac:picMkLst>
        </pc:picChg>
        <pc:picChg chg="add mod">
          <ac:chgData name="Katherine Hurtado-Da Silva" userId="S::khurtado@syr.edu::c5128fb3-850b-4593-b6a9-96013d648863" providerId="AD" clId="Web-{B2FE6FE9-039A-6556-F26F-C3C8BD9F2A6D}" dt="2022-09-18T03:53:18.436" v="310" actId="1076"/>
          <ac:picMkLst>
            <pc:docMk/>
            <pc:sldMk cId="1582180483" sldId="284"/>
            <ac:picMk id="5" creationId="{494E703F-0E5C-C7FA-7E74-6A1290473751}"/>
          </ac:picMkLst>
        </pc:picChg>
      </pc:sldChg>
      <pc:sldChg chg="new">
        <pc:chgData name="Katherine Hurtado-Da Silva" userId="S::khurtado@syr.edu::c5128fb3-850b-4593-b6a9-96013d648863" providerId="AD" clId="Web-{B2FE6FE9-039A-6556-F26F-C3C8BD9F2A6D}" dt="2022-09-18T04:00:27.030" v="359"/>
        <pc:sldMkLst>
          <pc:docMk/>
          <pc:sldMk cId="917708867" sldId="285"/>
        </pc:sldMkLst>
      </pc:sldChg>
    </pc:docChg>
  </pc:docChgLst>
  <pc:docChgLst>
    <pc:chgData name="Jazmin Maria Logrono" userId="a9b7dcf7-2bed-4594-b1c0-eba2164a8af5" providerId="ADAL" clId="{8140E141-62BF-3648-A8CB-C4C0EF1DB503}"/>
    <pc:docChg chg="undo custSel addSld delSld modSld modMainMaster">
      <pc:chgData name="Jazmin Maria Logrono" userId="a9b7dcf7-2bed-4594-b1c0-eba2164a8af5" providerId="ADAL" clId="{8140E141-62BF-3648-A8CB-C4C0EF1DB503}" dt="2022-09-18T08:07:14.443" v="1050" actId="729"/>
      <pc:docMkLst>
        <pc:docMk/>
      </pc:docMkLst>
      <pc:sldChg chg="addSp delSp mod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1155005968" sldId="257"/>
        </pc:sldMkLst>
        <pc:spChg chg="mod">
          <ac:chgData name="Jazmin Maria Logrono" userId="a9b7dcf7-2bed-4594-b1c0-eba2164a8af5" providerId="ADAL" clId="{8140E141-62BF-3648-A8CB-C4C0EF1DB503}" dt="2022-09-18T05:48:50.977" v="186" actId="207"/>
          <ac:spMkLst>
            <pc:docMk/>
            <pc:sldMk cId="1155005968" sldId="257"/>
            <ac:spMk id="2" creationId="{EE6EEBFD-204D-9E21-2374-D61A330BB03D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155005968" sldId="257"/>
            <ac:spMk id="63" creationId="{A93898FF-D987-4B0E-BFB4-85F5EB356D4D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155005968" sldId="257"/>
            <ac:spMk id="65" creationId="{7A2B3EA3-FEBF-40E2-B80F-9D802CF67AD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155005968" sldId="257"/>
            <ac:spMk id="69" creationId="{A737E5B8-8F31-4942-B159-B213C4D6D83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155005968" sldId="257"/>
            <ac:spMk id="71" creationId="{42A4FC2C-047E-45A5-965D-8E1E3BF09BC6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155005968" sldId="257"/>
            <ac:spMk id="73" creationId="{D12128B6-ED88-4712-866F-66C86EE34618}"/>
          </ac:spMkLst>
        </pc:spChg>
        <pc:picChg chg="add del">
          <ac:chgData name="Jazmin Maria Logrono" userId="a9b7dcf7-2bed-4594-b1c0-eba2164a8af5" providerId="ADAL" clId="{8140E141-62BF-3648-A8CB-C4C0EF1DB503}" dt="2022-09-18T05:53:59.676" v="262"/>
          <ac:picMkLst>
            <pc:docMk/>
            <pc:sldMk cId="1155005968" sldId="257"/>
            <ac:picMk id="67" creationId="{5516C1EB-8D62-4BF0-92B5-02E6AE43B1F3}"/>
          </ac:picMkLst>
        </pc:pic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3865960037" sldId="261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865960037" sldId="261"/>
            <ac:spMk id="8" creationId="{DAF1966E-FD40-4A4A-B61B-C4DF7FA05F06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865960037" sldId="261"/>
            <ac:spMk id="10" creationId="{047BFA19-D45E-416B-A404-7AF2F3F27017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865960037" sldId="261"/>
            <ac:spMk id="12" creationId="{8E0105E7-23DB-4CF2-8258-FF47C7620F6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865960037" sldId="261"/>
            <ac:spMk id="14" creationId="{074B4F7D-14B2-478B-8BF5-01E4E0C5D263}"/>
          </ac:spMkLst>
        </pc:spChg>
      </pc:sldChg>
      <pc:sldChg chg="addSp delSp modSp mod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3608128735" sldId="264"/>
        </pc:sldMkLst>
        <pc:spChg chg="mod">
          <ac:chgData name="Jazmin Maria Logrono" userId="a9b7dcf7-2bed-4594-b1c0-eba2164a8af5" providerId="ADAL" clId="{8140E141-62BF-3648-A8CB-C4C0EF1DB503}" dt="2022-09-18T05:48:56.769" v="187" actId="207"/>
          <ac:spMkLst>
            <pc:docMk/>
            <pc:sldMk cId="3608128735" sldId="264"/>
            <ac:spMk id="2" creationId="{7D5BD32C-05CC-A682-0C05-E26EA710C7E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608128735" sldId="264"/>
            <ac:spMk id="21" creationId="{7FF47CB7-972F-479F-A36D-9E72D26EC8DA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608128735" sldId="264"/>
            <ac:spMk id="23" creationId="{0D153B68-5844-490D-8E67-F616D6D721CA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608128735" sldId="264"/>
            <ac:spMk id="25" creationId="{9A0D773F-7A7D-4DBB-9DEA-86BB8B8F4BC8}"/>
          </ac:spMkLst>
        </pc:spChg>
      </pc:sldChg>
      <pc:sldChg chg="addSp delSp modSp mod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168914573" sldId="266"/>
        </pc:sldMkLst>
        <pc:spChg chg="mod">
          <ac:chgData name="Jazmin Maria Logrono" userId="a9b7dcf7-2bed-4594-b1c0-eba2164a8af5" providerId="ADAL" clId="{8140E141-62BF-3648-A8CB-C4C0EF1DB503}" dt="2022-09-18T05:49:05.585" v="188" actId="207"/>
          <ac:spMkLst>
            <pc:docMk/>
            <pc:sldMk cId="168914573" sldId="266"/>
            <ac:spMk id="2" creationId="{7D5BD32C-05CC-A682-0C05-E26EA710C7E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68914573" sldId="266"/>
            <ac:spMk id="74" creationId="{FB92FFCE-0C90-454E-AA25-D4EE9A6C39C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68914573" sldId="266"/>
            <ac:spMk id="75" creationId="{AFF8D2E5-2C4E-47B1-930B-6C82B7C31331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68914573" sldId="266"/>
            <ac:spMk id="76" creationId="{801E4ADA-0EA9-4930-846E-3C11E8BED6DD}"/>
          </ac:spMkLst>
        </pc:spChg>
      </pc:sldChg>
      <pc:sldChg chg="addSp delSp modSp mod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4275655289" sldId="267"/>
        </pc:sldMkLst>
        <pc:spChg chg="mod">
          <ac:chgData name="Jazmin Maria Logrono" userId="a9b7dcf7-2bed-4594-b1c0-eba2164a8af5" providerId="ADAL" clId="{8140E141-62BF-3648-A8CB-C4C0EF1DB503}" dt="2022-09-18T05:50:24.210" v="192" actId="14100"/>
          <ac:spMkLst>
            <pc:docMk/>
            <pc:sldMk cId="4275655289" sldId="267"/>
            <ac:spMk id="2" creationId="{7D5BD32C-05CC-A682-0C05-E26EA710C7E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75655289" sldId="267"/>
            <ac:spMk id="41" creationId="{0288C6B4-AFC3-407F-A595-EFFD38D4CCAF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75655289" sldId="267"/>
            <ac:spMk id="43" creationId="{CF236821-17FE-429B-8D2C-08E13A64EA4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75655289" sldId="267"/>
            <ac:spMk id="45" creationId="{C0BDBCD2-E081-43AB-9119-C55465E59757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75655289" sldId="267"/>
            <ac:spMk id="47" creationId="{98E79BE4-34FE-485A-98A5-92CE8F7C4743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75655289" sldId="267"/>
            <ac:spMk id="49" creationId="{7A5F0580-5EE9-419F-96EE-B6529EF6E7D0}"/>
          </ac:spMkLst>
        </pc:sp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3766223336" sldId="270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66223336" sldId="270"/>
            <ac:spMk id="49" creationId="{777A147A-9ED8-46B4-8660-1B3C2AA880B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66223336" sldId="270"/>
            <ac:spMk id="50" creationId="{5D6C15A0-C087-4593-8414-2B4EC1CDC3DE}"/>
          </ac:spMkLst>
        </pc:sp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4217799056" sldId="271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17799056" sldId="271"/>
            <ac:spMk id="31" creationId="{577D1452-F0B7-431E-9A24-D3F7103D851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17799056" sldId="271"/>
            <ac:spMk id="33" creationId="{A660F4F9-5DF5-4F15-BE6A-CD8648BB1148}"/>
          </ac:spMkLst>
        </pc:spChg>
      </pc:sldChg>
      <pc:sldChg chg="addSp delSp modSp mod setBg delDesignElem">
        <pc:chgData name="Jazmin Maria Logrono" userId="a9b7dcf7-2bed-4594-b1c0-eba2164a8af5" providerId="ADAL" clId="{8140E141-62BF-3648-A8CB-C4C0EF1DB503}" dt="2022-09-18T06:14:56.563" v="902" actId="26606"/>
        <pc:sldMkLst>
          <pc:docMk/>
          <pc:sldMk cId="414815327" sldId="272"/>
        </pc:sldMkLst>
        <pc:spChg chg="mod">
          <ac:chgData name="Jazmin Maria Logrono" userId="a9b7dcf7-2bed-4594-b1c0-eba2164a8af5" providerId="ADAL" clId="{8140E141-62BF-3648-A8CB-C4C0EF1DB503}" dt="2022-09-18T06:14:56.563" v="902" actId="26606"/>
          <ac:spMkLst>
            <pc:docMk/>
            <pc:sldMk cId="414815327" sldId="272"/>
            <ac:spMk id="2" creationId="{7D5BD32C-05CC-A682-0C05-E26EA710C7EE}"/>
          </ac:spMkLst>
        </pc:spChg>
        <pc:spChg chg="mod ord">
          <ac:chgData name="Jazmin Maria Logrono" userId="a9b7dcf7-2bed-4594-b1c0-eba2164a8af5" providerId="ADAL" clId="{8140E141-62BF-3648-A8CB-C4C0EF1DB503}" dt="2022-09-18T06:14:56.563" v="902" actId="26606"/>
          <ac:spMkLst>
            <pc:docMk/>
            <pc:sldMk cId="414815327" sldId="272"/>
            <ac:spMk id="3" creationId="{C9214C9B-AEB3-F7C4-663F-0BD9016A4976}"/>
          </ac:spMkLst>
        </pc:spChg>
        <pc:spChg chg="mod">
          <ac:chgData name="Jazmin Maria Logrono" userId="a9b7dcf7-2bed-4594-b1c0-eba2164a8af5" providerId="ADAL" clId="{8140E141-62BF-3648-A8CB-C4C0EF1DB503}" dt="2022-09-18T06:14:56.563" v="902" actId="26606"/>
          <ac:spMkLst>
            <pc:docMk/>
            <pc:sldMk cId="414815327" sldId="272"/>
            <ac:spMk id="5" creationId="{F4ACCEA6-8446-9F50-CFDA-F5A05EA1F57C}"/>
          </ac:spMkLst>
        </pc:spChg>
        <pc:spChg chg="add">
          <ac:chgData name="Jazmin Maria Logrono" userId="a9b7dcf7-2bed-4594-b1c0-eba2164a8af5" providerId="ADAL" clId="{8140E141-62BF-3648-A8CB-C4C0EF1DB503}" dt="2022-09-18T06:14:56.563" v="902" actId="26606"/>
          <ac:spMkLst>
            <pc:docMk/>
            <pc:sldMk cId="414815327" sldId="272"/>
            <ac:spMk id="10" creationId="{FF9B822F-893E-44C8-963C-64F50ACECBB2}"/>
          </ac:spMkLst>
        </pc:spChg>
        <pc:spChg chg="add">
          <ac:chgData name="Jazmin Maria Logrono" userId="a9b7dcf7-2bed-4594-b1c0-eba2164a8af5" providerId="ADAL" clId="{8140E141-62BF-3648-A8CB-C4C0EF1DB503}" dt="2022-09-18T06:14:56.563" v="902" actId="26606"/>
          <ac:spMkLst>
            <pc:docMk/>
            <pc:sldMk cId="414815327" sldId="272"/>
            <ac:spMk id="12" creationId="{EBF87945-A001-489F-9D9B-7D9435F0B9CA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4815327" sldId="272"/>
            <ac:spMk id="54" creationId="{0B9EE3F3-89B7-43C3-8651-C4C96830993D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4815327" sldId="272"/>
            <ac:spMk id="56" creationId="{33AE4636-AEEC-45D6-84D4-7AC2DA48ECF8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4815327" sldId="272"/>
            <ac:spMk id="58" creationId="{8D9CE0F4-2EB2-4F1F-8AAC-DB3571D9FE10}"/>
          </ac:spMkLst>
        </pc:spChg>
        <pc:picChg chg="mod">
          <ac:chgData name="Jazmin Maria Logrono" userId="a9b7dcf7-2bed-4594-b1c0-eba2164a8af5" providerId="ADAL" clId="{8140E141-62BF-3648-A8CB-C4C0EF1DB503}" dt="2022-09-18T06:14:56.563" v="902" actId="26606"/>
          <ac:picMkLst>
            <pc:docMk/>
            <pc:sldMk cId="414815327" sldId="272"/>
            <ac:picMk id="4" creationId="{3E07B08E-E767-0BC4-52C9-06AFFA9AE7C8}"/>
          </ac:picMkLst>
        </pc:pic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2334172678" sldId="273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334172678" sldId="273"/>
            <ac:spMk id="63" creationId="{823AC064-BC96-4F32-8AE1-B2FD38754823}"/>
          </ac:spMkLst>
        </pc:sp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2334172678" sldId="273"/>
            <ac:cxnSpMk id="65" creationId="{7E7C77BC-7138-40B1-A15B-20F57A494629}"/>
          </ac:cxnSpMkLst>
        </pc:cxn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2334172678" sldId="273"/>
            <ac:cxnSpMk id="67" creationId="{DB146403-F3D6-484B-B2ED-97F9565D0370}"/>
          </ac:cxnSpMkLst>
        </pc:cxn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3407417541" sldId="274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407417541" sldId="274"/>
            <ac:spMk id="38" creationId="{823AC064-BC96-4F32-8AE1-B2FD38754823}"/>
          </ac:spMkLst>
        </pc:sp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3407417541" sldId="274"/>
            <ac:cxnSpMk id="39" creationId="{7E7C77BC-7138-40B1-A15B-20F57A494629}"/>
          </ac:cxnSpMkLst>
        </pc:cxn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3407417541" sldId="274"/>
            <ac:cxnSpMk id="40" creationId="{DB146403-F3D6-484B-B2ED-97F9565D0370}"/>
          </ac:cxnSpMkLst>
        </pc:cxnChg>
      </pc:sldChg>
      <pc:sldChg chg="addSp delSp modSp mod setBg setClrOvrMap delDesignElem">
        <pc:chgData name="Jazmin Maria Logrono" userId="a9b7dcf7-2bed-4594-b1c0-eba2164a8af5" providerId="ADAL" clId="{8140E141-62BF-3648-A8CB-C4C0EF1DB503}" dt="2022-09-18T06:19:09.977" v="938" actId="1076"/>
        <pc:sldMkLst>
          <pc:docMk/>
          <pc:sldMk cId="1467827705" sldId="275"/>
        </pc:sldMkLst>
        <pc:spChg chg="mod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2" creationId="{7D5BD32C-05CC-A682-0C05-E26EA710C7EE}"/>
          </ac:spMkLst>
        </pc:spChg>
        <pc:spChg chg="del">
          <ac:chgData name="Jazmin Maria Logrono" userId="a9b7dcf7-2bed-4594-b1c0-eba2164a8af5" providerId="ADAL" clId="{8140E141-62BF-3648-A8CB-C4C0EF1DB503}" dt="2022-09-18T05:33:50.029" v="0" actId="478"/>
          <ac:spMkLst>
            <pc:docMk/>
            <pc:sldMk cId="1467827705" sldId="275"/>
            <ac:spMk id="3" creationId="{C9214C9B-AEB3-F7C4-663F-0BD9016A4976}"/>
          </ac:spMkLst>
        </pc:spChg>
        <pc:spChg chg="add del mod">
          <ac:chgData name="Jazmin Maria Logrono" userId="a9b7dcf7-2bed-4594-b1c0-eba2164a8af5" providerId="ADAL" clId="{8140E141-62BF-3648-A8CB-C4C0EF1DB503}" dt="2022-09-18T05:37:31.633" v="12"/>
          <ac:spMkLst>
            <pc:docMk/>
            <pc:sldMk cId="1467827705" sldId="275"/>
            <ac:spMk id="5" creationId="{8CF09FDE-3C7F-14DC-586A-76A5E30F7A2C}"/>
          </ac:spMkLst>
        </pc:spChg>
        <pc:spChg chg="add mod ord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6" creationId="{C1AD1612-E370-AB6D-75F3-1A244B26D1EA}"/>
          </ac:spMkLst>
        </pc:spChg>
        <pc:spChg chg="add del mod">
          <ac:chgData name="Jazmin Maria Logrono" userId="a9b7dcf7-2bed-4594-b1c0-eba2164a8af5" providerId="ADAL" clId="{8140E141-62BF-3648-A8CB-C4C0EF1DB503}" dt="2022-09-18T05:52:55.460" v="208"/>
          <ac:spMkLst>
            <pc:docMk/>
            <pc:sldMk cId="1467827705" sldId="275"/>
            <ac:spMk id="8" creationId="{5393A4D1-169A-8A1C-E31C-DBF73085A6AF}"/>
          </ac:spMkLst>
        </pc:spChg>
        <pc:spChg chg="add del">
          <ac:chgData name="Jazmin Maria Logrono" userId="a9b7dcf7-2bed-4594-b1c0-eba2164a8af5" providerId="ADAL" clId="{8140E141-62BF-3648-A8CB-C4C0EF1DB503}" dt="2022-09-18T05:36:03.287" v="8" actId="26606"/>
          <ac:spMkLst>
            <pc:docMk/>
            <pc:sldMk cId="1467827705" sldId="275"/>
            <ac:spMk id="9" creationId="{A4AC5506-6312-4701-8D3C-40187889A947}"/>
          </ac:spMkLst>
        </pc:spChg>
        <pc:spChg chg="add del">
          <ac:chgData name="Jazmin Maria Logrono" userId="a9b7dcf7-2bed-4594-b1c0-eba2164a8af5" providerId="ADAL" clId="{8140E141-62BF-3648-A8CB-C4C0EF1DB503}" dt="2022-09-18T05:55:12.435" v="268" actId="26606"/>
          <ac:spMkLst>
            <pc:docMk/>
            <pc:sldMk cId="1467827705" sldId="275"/>
            <ac:spMk id="10" creationId="{C62225A2-D3F0-45D1-9C47-B10375316553}"/>
          </ac:spMkLst>
        </pc:spChg>
        <pc:spChg chg="add del">
          <ac:chgData name="Jazmin Maria Logrono" userId="a9b7dcf7-2bed-4594-b1c0-eba2164a8af5" providerId="ADAL" clId="{8140E141-62BF-3648-A8CB-C4C0EF1DB503}" dt="2022-09-18T05:55:12.435" v="268" actId="26606"/>
          <ac:spMkLst>
            <pc:docMk/>
            <pc:sldMk cId="1467827705" sldId="275"/>
            <ac:spMk id="11" creationId="{1B9FBFA8-6AF4-4091-9C8B-DEC6D89338F0}"/>
          </ac:spMkLst>
        </pc:spChg>
        <pc:spChg chg="add del">
          <ac:chgData name="Jazmin Maria Logrono" userId="a9b7dcf7-2bed-4594-b1c0-eba2164a8af5" providerId="ADAL" clId="{8140E141-62BF-3648-A8CB-C4C0EF1DB503}" dt="2022-09-18T05:43:26.535" v="159" actId="26606"/>
          <ac:spMkLst>
            <pc:docMk/>
            <pc:sldMk cId="1467827705" sldId="275"/>
            <ac:spMk id="12" creationId="{C7FA33FF-088D-4F16-95A2-2C64D353DEA8}"/>
          </ac:spMkLst>
        </pc:spChg>
        <pc:spChg chg="add del">
          <ac:chgData name="Jazmin Maria Logrono" userId="a9b7dcf7-2bed-4594-b1c0-eba2164a8af5" providerId="ADAL" clId="{8140E141-62BF-3648-A8CB-C4C0EF1DB503}" dt="2022-09-18T05:55:12.426" v="267" actId="26606"/>
          <ac:spMkLst>
            <pc:docMk/>
            <pc:sldMk cId="1467827705" sldId="275"/>
            <ac:spMk id="13" creationId="{8F7AFB9A-7364-478C-B48B-8523CDD9AE8D}"/>
          </ac:spMkLst>
        </pc:spChg>
        <pc:spChg chg="add del">
          <ac:chgData name="Jazmin Maria Logrono" userId="a9b7dcf7-2bed-4594-b1c0-eba2164a8af5" providerId="ADAL" clId="{8140E141-62BF-3648-A8CB-C4C0EF1DB503}" dt="2022-09-18T05:43:26.535" v="159" actId="26606"/>
          <ac:spMkLst>
            <pc:docMk/>
            <pc:sldMk cId="1467827705" sldId="275"/>
            <ac:spMk id="14" creationId="{A376EFB1-01CF-419F-ABF1-2AF02BBFCBD1}"/>
          </ac:spMkLst>
        </pc:spChg>
        <pc:spChg chg="add del">
          <ac:chgData name="Jazmin Maria Logrono" userId="a9b7dcf7-2bed-4594-b1c0-eba2164a8af5" providerId="ADAL" clId="{8140E141-62BF-3648-A8CB-C4C0EF1DB503}" dt="2022-09-18T05:55:12.426" v="267" actId="26606"/>
          <ac:spMkLst>
            <pc:docMk/>
            <pc:sldMk cId="1467827705" sldId="275"/>
            <ac:spMk id="15" creationId="{36678033-86B6-40E6-BE90-78D8ED4E3A31}"/>
          </ac:spMkLst>
        </pc:spChg>
        <pc:spChg chg="add del">
          <ac:chgData name="Jazmin Maria Logrono" userId="a9b7dcf7-2bed-4594-b1c0-eba2164a8af5" providerId="ADAL" clId="{8140E141-62BF-3648-A8CB-C4C0EF1DB503}" dt="2022-09-18T05:43:26.535" v="159" actId="26606"/>
          <ac:spMkLst>
            <pc:docMk/>
            <pc:sldMk cId="1467827705" sldId="275"/>
            <ac:spMk id="16" creationId="{FF9DEA15-78BD-4750-AA18-B9F28A6D5AB8}"/>
          </ac:spMkLst>
        </pc:spChg>
        <pc:spChg chg="add del">
          <ac:chgData name="Jazmin Maria Logrono" userId="a9b7dcf7-2bed-4594-b1c0-eba2164a8af5" providerId="ADAL" clId="{8140E141-62BF-3648-A8CB-C4C0EF1DB503}" dt="2022-09-18T05:55:12.426" v="267" actId="26606"/>
          <ac:spMkLst>
            <pc:docMk/>
            <pc:sldMk cId="1467827705" sldId="275"/>
            <ac:spMk id="17" creationId="{D2542E1A-076E-4A34-BB67-2BF961754E0C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467827705" sldId="275"/>
            <ac:spMk id="18" creationId="{33CD251C-A887-4D2F-925B-FC097198538B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467827705" sldId="275"/>
            <ac:spMk id="19" creationId="{3B2069EE-A08E-44F0-B3F9-3CF8CC2DCAD5}"/>
          </ac:spMkLst>
        </pc:spChg>
        <pc:spChg chg="add del">
          <ac:chgData name="Jazmin Maria Logrono" userId="a9b7dcf7-2bed-4594-b1c0-eba2164a8af5" providerId="ADAL" clId="{8140E141-62BF-3648-A8CB-C4C0EF1DB503}" dt="2022-09-18T05:55:12.426" v="267" actId="26606"/>
          <ac:spMkLst>
            <pc:docMk/>
            <pc:sldMk cId="1467827705" sldId="275"/>
            <ac:spMk id="22" creationId="{75C56826-D4E5-42ED-8529-079651CB3005}"/>
          </ac:spMkLst>
        </pc:spChg>
        <pc:spChg chg="add del">
          <ac:chgData name="Jazmin Maria Logrono" userId="a9b7dcf7-2bed-4594-b1c0-eba2164a8af5" providerId="ADAL" clId="{8140E141-62BF-3648-A8CB-C4C0EF1DB503}" dt="2022-09-18T05:55:12.426" v="267" actId="26606"/>
          <ac:spMkLst>
            <pc:docMk/>
            <pc:sldMk cId="1467827705" sldId="275"/>
            <ac:spMk id="24" creationId="{82095FCE-EF05-4443-B97A-85DEE3A5CA17}"/>
          </ac:spMkLst>
        </pc:spChg>
        <pc:spChg chg="add del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26" creationId="{61293230-B0F6-45B1-96D1-13D18E242995}"/>
          </ac:spMkLst>
        </pc:spChg>
        <pc:spChg chg="add del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27" creationId="{0A1E0707-4985-454B-ACE0-4855BB55875E}"/>
          </ac:spMkLst>
        </pc:spChg>
        <pc:spChg chg="add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29" creationId="{C62225A2-D3F0-45D1-9C47-B10375316553}"/>
          </ac:spMkLst>
        </pc:spChg>
        <pc:spChg chg="del">
          <ac:chgData name="Jazmin Maria Logrono" userId="a9b7dcf7-2bed-4594-b1c0-eba2164a8af5" providerId="ADAL" clId="{8140E141-62BF-3648-A8CB-C4C0EF1DB503}" dt="2022-09-18T05:36:03.287" v="8" actId="26606"/>
          <ac:spMkLst>
            <pc:docMk/>
            <pc:sldMk cId="1467827705" sldId="275"/>
            <ac:spMk id="30" creationId="{DAF1966E-FD40-4A4A-B61B-C4DF7FA05F06}"/>
          </ac:spMkLst>
        </pc:spChg>
        <pc:spChg chg="add">
          <ac:chgData name="Jazmin Maria Logrono" userId="a9b7dcf7-2bed-4594-b1c0-eba2164a8af5" providerId="ADAL" clId="{8140E141-62BF-3648-A8CB-C4C0EF1DB503}" dt="2022-09-18T06:18:28.559" v="926" actId="26606"/>
          <ac:spMkLst>
            <pc:docMk/>
            <pc:sldMk cId="1467827705" sldId="275"/>
            <ac:spMk id="31" creationId="{1B9FBFA8-6AF4-4091-9C8B-DEC6D89338F0}"/>
          </ac:spMkLst>
        </pc:spChg>
        <pc:spChg chg="del">
          <ac:chgData name="Jazmin Maria Logrono" userId="a9b7dcf7-2bed-4594-b1c0-eba2164a8af5" providerId="ADAL" clId="{8140E141-62BF-3648-A8CB-C4C0EF1DB503}" dt="2022-09-18T05:36:03.287" v="8" actId="26606"/>
          <ac:spMkLst>
            <pc:docMk/>
            <pc:sldMk cId="1467827705" sldId="275"/>
            <ac:spMk id="32" creationId="{047BFA19-D45E-416B-A404-7AF2F3F27017}"/>
          </ac:spMkLst>
        </pc:spChg>
        <pc:spChg chg="del">
          <ac:chgData name="Jazmin Maria Logrono" userId="a9b7dcf7-2bed-4594-b1c0-eba2164a8af5" providerId="ADAL" clId="{8140E141-62BF-3648-A8CB-C4C0EF1DB503}" dt="2022-09-18T05:36:03.287" v="8" actId="26606"/>
          <ac:spMkLst>
            <pc:docMk/>
            <pc:sldMk cId="1467827705" sldId="275"/>
            <ac:spMk id="34" creationId="{8E0105E7-23DB-4CF2-8258-FF47C7620F6E}"/>
          </ac:spMkLst>
        </pc:spChg>
        <pc:spChg chg="del">
          <ac:chgData name="Jazmin Maria Logrono" userId="a9b7dcf7-2bed-4594-b1c0-eba2164a8af5" providerId="ADAL" clId="{8140E141-62BF-3648-A8CB-C4C0EF1DB503}" dt="2022-09-18T05:36:03.287" v="8" actId="26606"/>
          <ac:spMkLst>
            <pc:docMk/>
            <pc:sldMk cId="1467827705" sldId="275"/>
            <ac:spMk id="36" creationId="{074B4F7D-14B2-478B-8BF5-01E4E0C5D263}"/>
          </ac:spMkLst>
        </pc:spChg>
        <pc:grpChg chg="add del">
          <ac:chgData name="Jazmin Maria Logrono" userId="a9b7dcf7-2bed-4594-b1c0-eba2164a8af5" providerId="ADAL" clId="{8140E141-62BF-3648-A8CB-C4C0EF1DB503}" dt="2022-09-18T05:53:59.676" v="262"/>
          <ac:grpSpMkLst>
            <pc:docMk/>
            <pc:sldMk cId="1467827705" sldId="275"/>
            <ac:grpSpMk id="20" creationId="{9C6E8597-0CCE-4A8A-9326-AA52691A1C81}"/>
          </ac:grpSpMkLst>
        </pc:grpChg>
        <pc:picChg chg="add mod ord">
          <ac:chgData name="Jazmin Maria Logrono" userId="a9b7dcf7-2bed-4594-b1c0-eba2164a8af5" providerId="ADAL" clId="{8140E141-62BF-3648-A8CB-C4C0EF1DB503}" dt="2022-09-18T06:19:01.057" v="936" actId="1076"/>
          <ac:picMkLst>
            <pc:docMk/>
            <pc:sldMk cId="1467827705" sldId="275"/>
            <ac:picMk id="4" creationId="{980AC4F6-34AE-B332-A90A-42B6D1EF0179}"/>
          </ac:picMkLst>
        </pc:picChg>
        <pc:picChg chg="add mod ord">
          <ac:chgData name="Jazmin Maria Logrono" userId="a9b7dcf7-2bed-4594-b1c0-eba2164a8af5" providerId="ADAL" clId="{8140E141-62BF-3648-A8CB-C4C0EF1DB503}" dt="2022-09-18T06:19:09.977" v="938" actId="1076"/>
          <ac:picMkLst>
            <pc:docMk/>
            <pc:sldMk cId="1467827705" sldId="275"/>
            <ac:picMk id="7" creationId="{4DA60BD8-D9CB-806E-1A65-0AADBD29FCBD}"/>
          </ac:picMkLst>
        </pc:picChg>
      </pc:sldChg>
      <pc:sldChg chg="addSp delSp modSp mod setBg modClrScheme delDesignElem chgLayout">
        <pc:chgData name="Jazmin Maria Logrono" userId="a9b7dcf7-2bed-4594-b1c0-eba2164a8af5" providerId="ADAL" clId="{8140E141-62BF-3648-A8CB-C4C0EF1DB503}" dt="2022-09-18T06:21:48.781" v="1027" actId="26606"/>
        <pc:sldMkLst>
          <pc:docMk/>
          <pc:sldMk cId="4223176790" sldId="276"/>
        </pc:sldMkLst>
        <pc:spChg chg="mod ord">
          <ac:chgData name="Jazmin Maria Logrono" userId="a9b7dcf7-2bed-4594-b1c0-eba2164a8af5" providerId="ADAL" clId="{8140E141-62BF-3648-A8CB-C4C0EF1DB503}" dt="2022-09-18T06:13:48.918" v="901" actId="26606"/>
          <ac:spMkLst>
            <pc:docMk/>
            <pc:sldMk cId="4223176790" sldId="276"/>
            <ac:spMk id="2" creationId="{7D5BD32C-05CC-A682-0C05-E26EA710C7EE}"/>
          </ac:spMkLst>
        </pc:spChg>
        <pc:spChg chg="del mod ord">
          <ac:chgData name="Jazmin Maria Logrono" userId="a9b7dcf7-2bed-4594-b1c0-eba2164a8af5" providerId="ADAL" clId="{8140E141-62BF-3648-A8CB-C4C0EF1DB503}" dt="2022-09-18T06:10:24.318" v="703" actId="700"/>
          <ac:spMkLst>
            <pc:docMk/>
            <pc:sldMk cId="4223176790" sldId="276"/>
            <ac:spMk id="3" creationId="{C9214C9B-AEB3-F7C4-663F-0BD9016A4976}"/>
          </ac:spMkLst>
        </pc:spChg>
        <pc:spChg chg="add del mod ord">
          <ac:chgData name="Jazmin Maria Logrono" userId="a9b7dcf7-2bed-4594-b1c0-eba2164a8af5" providerId="ADAL" clId="{8140E141-62BF-3648-A8CB-C4C0EF1DB503}" dt="2022-09-18T06:12:51.055" v="888"/>
          <ac:spMkLst>
            <pc:docMk/>
            <pc:sldMk cId="4223176790" sldId="276"/>
            <ac:spMk id="4" creationId="{1C9A55CA-EB9C-B5E1-5861-FF336404BC97}"/>
          </ac:spMkLst>
        </pc:spChg>
        <pc:spChg chg="add del mod ord">
          <ac:chgData name="Jazmin Maria Logrono" userId="a9b7dcf7-2bed-4594-b1c0-eba2164a8af5" providerId="ADAL" clId="{8140E141-62BF-3648-A8CB-C4C0EF1DB503}" dt="2022-09-18T06:13:01.541" v="889"/>
          <ac:spMkLst>
            <pc:docMk/>
            <pc:sldMk cId="4223176790" sldId="276"/>
            <ac:spMk id="5" creationId="{B559E90B-DAF6-9BD9-4DED-A1ED7B03B6C6}"/>
          </ac:spMkLst>
        </pc:spChg>
        <pc:spChg chg="add del">
          <ac:chgData name="Jazmin Maria Logrono" userId="a9b7dcf7-2bed-4594-b1c0-eba2164a8af5" providerId="ADAL" clId="{8140E141-62BF-3648-A8CB-C4C0EF1DB503}" dt="2022-09-18T06:21:48.781" v="1027" actId="26606"/>
          <ac:spMkLst>
            <pc:docMk/>
            <pc:sldMk cId="4223176790" sldId="276"/>
            <ac:spMk id="12" creationId="{823AC064-BC96-4F32-8AE1-B2FD38754823}"/>
          </ac:spMkLst>
        </pc:spChg>
        <pc:spChg chg="add">
          <ac:chgData name="Jazmin Maria Logrono" userId="a9b7dcf7-2bed-4594-b1c0-eba2164a8af5" providerId="ADAL" clId="{8140E141-62BF-3648-A8CB-C4C0EF1DB503}" dt="2022-09-18T06:21:48.781" v="1027" actId="26606"/>
          <ac:spMkLst>
            <pc:docMk/>
            <pc:sldMk cId="4223176790" sldId="276"/>
            <ac:spMk id="18" creationId="{823AC064-BC96-4F32-8AE1-B2FD38754823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23176790" sldId="276"/>
            <ac:spMk id="30" creationId="{1C799903-48D5-4A31-A1A2-541072D9771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23176790" sldId="276"/>
            <ac:spMk id="32" creationId="{8EFFF109-FC58-4FD3-BE05-9775A1310F5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23176790" sldId="276"/>
            <ac:spMk id="34" creationId="{E1B96AD6-92A9-4273-A62B-96A1C3E0BA9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223176790" sldId="276"/>
            <ac:spMk id="36" creationId="{463EEC44-1BA3-44ED-81FC-A644B04B2A44}"/>
          </ac:spMkLst>
        </pc:spChg>
        <pc:picChg chg="add mod">
          <ac:chgData name="Jazmin Maria Logrono" userId="a9b7dcf7-2bed-4594-b1c0-eba2164a8af5" providerId="ADAL" clId="{8140E141-62BF-3648-A8CB-C4C0EF1DB503}" dt="2022-09-18T06:21:48.781" v="1027" actId="26606"/>
          <ac:picMkLst>
            <pc:docMk/>
            <pc:sldMk cId="4223176790" sldId="276"/>
            <ac:picMk id="6" creationId="{596F9440-1979-4D8D-1A79-2525E688E222}"/>
          </ac:picMkLst>
        </pc:picChg>
        <pc:picChg chg="add mod">
          <ac:chgData name="Jazmin Maria Logrono" userId="a9b7dcf7-2bed-4594-b1c0-eba2164a8af5" providerId="ADAL" clId="{8140E141-62BF-3648-A8CB-C4C0EF1DB503}" dt="2022-09-18T06:21:48.781" v="1027" actId="26606"/>
          <ac:picMkLst>
            <pc:docMk/>
            <pc:sldMk cId="4223176790" sldId="276"/>
            <ac:picMk id="7" creationId="{D97C2EAB-91B1-CA3C-6DCA-DF8E491DF6EC}"/>
          </ac:picMkLst>
        </pc:picChg>
        <pc:cxnChg chg="add del">
          <ac:chgData name="Jazmin Maria Logrono" userId="a9b7dcf7-2bed-4594-b1c0-eba2164a8af5" providerId="ADAL" clId="{8140E141-62BF-3648-A8CB-C4C0EF1DB503}" dt="2022-09-18T06:21:48.781" v="1027" actId="26606"/>
          <ac:cxnSpMkLst>
            <pc:docMk/>
            <pc:sldMk cId="4223176790" sldId="276"/>
            <ac:cxnSpMk id="14" creationId="{7E7C77BC-7138-40B1-A15B-20F57A494629}"/>
          </ac:cxnSpMkLst>
        </pc:cxnChg>
        <pc:cxnChg chg="add del">
          <ac:chgData name="Jazmin Maria Logrono" userId="a9b7dcf7-2bed-4594-b1c0-eba2164a8af5" providerId="ADAL" clId="{8140E141-62BF-3648-A8CB-C4C0EF1DB503}" dt="2022-09-18T06:21:48.781" v="1027" actId="26606"/>
          <ac:cxnSpMkLst>
            <pc:docMk/>
            <pc:sldMk cId="4223176790" sldId="276"/>
            <ac:cxnSpMk id="16" creationId="{DB146403-F3D6-484B-B2ED-97F9565D0370}"/>
          </ac:cxnSpMkLst>
        </pc:cxnChg>
        <pc:cxnChg chg="add">
          <ac:chgData name="Jazmin Maria Logrono" userId="a9b7dcf7-2bed-4594-b1c0-eba2164a8af5" providerId="ADAL" clId="{8140E141-62BF-3648-A8CB-C4C0EF1DB503}" dt="2022-09-18T06:21:48.781" v="1027" actId="26606"/>
          <ac:cxnSpMkLst>
            <pc:docMk/>
            <pc:sldMk cId="4223176790" sldId="276"/>
            <ac:cxnSpMk id="19" creationId="{7E7C77BC-7138-40B1-A15B-20F57A494629}"/>
          </ac:cxnSpMkLst>
        </pc:cxnChg>
        <pc:cxnChg chg="add">
          <ac:chgData name="Jazmin Maria Logrono" userId="a9b7dcf7-2bed-4594-b1c0-eba2164a8af5" providerId="ADAL" clId="{8140E141-62BF-3648-A8CB-C4C0EF1DB503}" dt="2022-09-18T06:21:48.781" v="1027" actId="26606"/>
          <ac:cxnSpMkLst>
            <pc:docMk/>
            <pc:sldMk cId="4223176790" sldId="276"/>
            <ac:cxnSpMk id="20" creationId="{DB146403-F3D6-484B-B2ED-97F9565D0370}"/>
          </ac:cxnSpMkLst>
        </pc:cxnChg>
      </pc:sldChg>
      <pc:sldChg chg="addSp delSp modSp mod setBg delDesignElem">
        <pc:chgData name="Jazmin Maria Logrono" userId="a9b7dcf7-2bed-4594-b1c0-eba2164a8af5" providerId="ADAL" clId="{8140E141-62BF-3648-A8CB-C4C0EF1DB503}" dt="2022-09-18T06:22:54.101" v="1048" actId="26606"/>
        <pc:sldMkLst>
          <pc:docMk/>
          <pc:sldMk cId="3292652442" sldId="277"/>
        </pc:sldMkLst>
        <pc:spChg chg="mo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2" creationId="{7D5BD32C-05CC-A682-0C05-E26EA710C7EE}"/>
          </ac:spMkLst>
        </pc:spChg>
        <pc:spChg chg="del mo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3" creationId="{C9214C9B-AEB3-F7C4-663F-0BD9016A4976}"/>
          </ac:spMkLst>
        </pc:spChg>
        <pc:spChg chg="ad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9" creationId="{0C541B88-1AE9-40C3-AFD5-967787C1979F}"/>
          </ac:spMkLst>
        </pc:spChg>
        <pc:spChg chg="ad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11" creationId="{E5F17139-31EE-46AC-B04F-DBBD852DD6CB}"/>
          </ac:spMkLst>
        </pc:spChg>
        <pc:spChg chg="ad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17" creationId="{89D16701-DA76-4F72-BB63-E2C3FFBDFE0F}"/>
          </ac:spMkLst>
        </pc:spChg>
        <pc:spChg chg="add">
          <ac:chgData name="Jazmin Maria Logrono" userId="a9b7dcf7-2bed-4594-b1c0-eba2164a8af5" providerId="ADAL" clId="{8140E141-62BF-3648-A8CB-C4C0EF1DB503}" dt="2022-09-18T06:22:54.101" v="1048" actId="26606"/>
          <ac:spMkLst>
            <pc:docMk/>
            <pc:sldMk cId="3292652442" sldId="277"/>
            <ac:spMk id="19" creationId="{1CC28BE1-9DC6-43FE-9582-39F091098D77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292652442" sldId="277"/>
            <ac:spMk id="30" creationId="{1C799903-48D5-4A31-A1A2-541072D9771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292652442" sldId="277"/>
            <ac:spMk id="32" creationId="{8EFFF109-FC58-4FD3-BE05-9775A1310F5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292652442" sldId="277"/>
            <ac:spMk id="34" creationId="{E1B96AD6-92A9-4273-A62B-96A1C3E0BA9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292652442" sldId="277"/>
            <ac:spMk id="36" creationId="{463EEC44-1BA3-44ED-81FC-A644B04B2A44}"/>
          </ac:spMkLst>
        </pc:spChg>
        <pc:grpChg chg="add">
          <ac:chgData name="Jazmin Maria Logrono" userId="a9b7dcf7-2bed-4594-b1c0-eba2164a8af5" providerId="ADAL" clId="{8140E141-62BF-3648-A8CB-C4C0EF1DB503}" dt="2022-09-18T06:22:54.101" v="1048" actId="26606"/>
          <ac:grpSpMkLst>
            <pc:docMk/>
            <pc:sldMk cId="3292652442" sldId="277"/>
            <ac:grpSpMk id="6" creationId="{AF9AF3F3-CE0C-4125-BDD7-346487FA0B40}"/>
          </ac:grpSpMkLst>
        </pc:grpChg>
        <pc:grpChg chg="add">
          <ac:chgData name="Jazmin Maria Logrono" userId="a9b7dcf7-2bed-4594-b1c0-eba2164a8af5" providerId="ADAL" clId="{8140E141-62BF-3648-A8CB-C4C0EF1DB503}" dt="2022-09-18T06:22:54.101" v="1048" actId="26606"/>
          <ac:grpSpMkLst>
            <pc:docMk/>
            <pc:sldMk cId="3292652442" sldId="277"/>
            <ac:grpSpMk id="13" creationId="{7CF625D3-71A3-4F30-A096-8EF334E959D0}"/>
          </ac:grpSpMkLst>
        </pc:grpChg>
        <pc:graphicFrameChg chg="add">
          <ac:chgData name="Jazmin Maria Logrono" userId="a9b7dcf7-2bed-4594-b1c0-eba2164a8af5" providerId="ADAL" clId="{8140E141-62BF-3648-A8CB-C4C0EF1DB503}" dt="2022-09-18T06:22:54.101" v="1048" actId="26606"/>
          <ac:graphicFrameMkLst>
            <pc:docMk/>
            <pc:sldMk cId="3292652442" sldId="277"/>
            <ac:graphicFrameMk id="5" creationId="{D3105C1B-8784-4CAC-1456-00EA9C18FC5D}"/>
          </ac:graphicFrameMkLst>
        </pc:graphicFrameChg>
      </pc:sldChg>
      <pc:sldChg chg="addSp delSp modSp del mod setBg delDesignElem">
        <pc:chgData name="Jazmin Maria Logrono" userId="a9b7dcf7-2bed-4594-b1c0-eba2164a8af5" providerId="ADAL" clId="{8140E141-62BF-3648-A8CB-C4C0EF1DB503}" dt="2022-09-18T06:17:49.785" v="922" actId="2696"/>
        <pc:sldMkLst>
          <pc:docMk/>
          <pc:sldMk cId="3742174626" sldId="278"/>
        </pc:sldMkLst>
        <pc:spChg chg="mod">
          <ac:chgData name="Jazmin Maria Logrono" userId="a9b7dcf7-2bed-4594-b1c0-eba2164a8af5" providerId="ADAL" clId="{8140E141-62BF-3648-A8CB-C4C0EF1DB503}" dt="2022-09-18T05:50:54.371" v="196" actId="1076"/>
          <ac:spMkLst>
            <pc:docMk/>
            <pc:sldMk cId="3742174626" sldId="278"/>
            <ac:spMk id="2" creationId="{7D5BD32C-05CC-A682-0C05-E26EA710C7EE}"/>
          </ac:spMkLst>
        </pc:spChg>
        <pc:spChg chg="del">
          <ac:chgData name="Jazmin Maria Logrono" userId="a9b7dcf7-2bed-4594-b1c0-eba2164a8af5" providerId="ADAL" clId="{8140E141-62BF-3648-A8CB-C4C0EF1DB503}" dt="2022-09-18T06:17:48.159" v="921" actId="21"/>
          <ac:spMkLst>
            <pc:docMk/>
            <pc:sldMk cId="3742174626" sldId="278"/>
            <ac:spMk id="9" creationId="{006BA707-CCDF-2B7C-502B-321BB8C2A98D}"/>
          </ac:spMkLst>
        </pc:spChg>
        <pc:spChg chg="mod">
          <ac:chgData name="Jazmin Maria Logrono" userId="a9b7dcf7-2bed-4594-b1c0-eba2164a8af5" providerId="ADAL" clId="{8140E141-62BF-3648-A8CB-C4C0EF1DB503}" dt="2022-09-18T06:16:50.668" v="907" actId="21"/>
          <ac:spMkLst>
            <pc:docMk/>
            <pc:sldMk cId="3742174626" sldId="278"/>
            <ac:spMk id="13" creationId="{0F486E0B-F968-1CD0-EC4C-537E79A04AE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42174626" sldId="278"/>
            <ac:spMk id="81" creationId="{0288C6B4-AFC3-407F-A595-EFFD38D4CCAF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42174626" sldId="278"/>
            <ac:spMk id="82" creationId="{CF236821-17FE-429B-8D2C-08E13A64EA4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42174626" sldId="278"/>
            <ac:spMk id="83" creationId="{C0BDBCD2-E081-43AB-9119-C55465E59757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42174626" sldId="278"/>
            <ac:spMk id="84" creationId="{98E79BE4-34FE-485A-98A5-92CE8F7C4743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3742174626" sldId="278"/>
            <ac:spMk id="85" creationId="{7A5F0580-5EE9-419F-96EE-B6529EF6E7D0}"/>
          </ac:spMkLst>
        </pc:spChg>
        <pc:picChg chg="del">
          <ac:chgData name="Jazmin Maria Logrono" userId="a9b7dcf7-2bed-4594-b1c0-eba2164a8af5" providerId="ADAL" clId="{8140E141-62BF-3648-A8CB-C4C0EF1DB503}" dt="2022-09-18T06:17:31.397" v="916" actId="21"/>
          <ac:picMkLst>
            <pc:docMk/>
            <pc:sldMk cId="3742174626" sldId="278"/>
            <ac:picMk id="6" creationId="{D1DA00D8-0C99-3B0E-F3F6-3EC006322B4E}"/>
          </ac:picMkLst>
        </pc:picChg>
      </pc:sldChg>
      <pc:sldChg chg="addSp delSp modSp mod setBg delDesignElem">
        <pc:chgData name="Jazmin Maria Logrono" userId="a9b7dcf7-2bed-4594-b1c0-eba2164a8af5" providerId="ADAL" clId="{8140E141-62BF-3648-A8CB-C4C0EF1DB503}" dt="2022-09-18T06:18:00.103" v="925" actId="1076"/>
        <pc:sldMkLst>
          <pc:docMk/>
          <pc:sldMk cId="2631026210" sldId="279"/>
        </pc:sldMkLst>
        <pc:spChg chg="mod">
          <ac:chgData name="Jazmin Maria Logrono" userId="a9b7dcf7-2bed-4594-b1c0-eba2164a8af5" providerId="ADAL" clId="{8140E141-62BF-3648-A8CB-C4C0EF1DB503}" dt="2022-09-18T06:16:26.579" v="905" actId="26606"/>
          <ac:spMkLst>
            <pc:docMk/>
            <pc:sldMk cId="2631026210" sldId="279"/>
            <ac:spMk id="2" creationId="{7D5BD32C-05CC-A682-0C05-E26EA710C7EE}"/>
          </ac:spMkLst>
        </pc:spChg>
        <pc:spChg chg="add mod">
          <ac:chgData name="Jazmin Maria Logrono" userId="a9b7dcf7-2bed-4594-b1c0-eba2164a8af5" providerId="ADAL" clId="{8140E141-62BF-3648-A8CB-C4C0EF1DB503}" dt="2022-09-18T06:18:00.103" v="925" actId="1076"/>
          <ac:spMkLst>
            <pc:docMk/>
            <pc:sldMk cId="2631026210" sldId="279"/>
            <ac:spMk id="5" creationId="{6457B727-3631-E197-B659-D07BE4FBB0A6}"/>
          </ac:spMkLst>
        </pc:spChg>
        <pc:spChg chg="mod">
          <ac:chgData name="Jazmin Maria Logrono" userId="a9b7dcf7-2bed-4594-b1c0-eba2164a8af5" providerId="ADAL" clId="{8140E141-62BF-3648-A8CB-C4C0EF1DB503}" dt="2022-09-18T06:17:41.245" v="920" actId="26606"/>
          <ac:spMkLst>
            <pc:docMk/>
            <pc:sldMk cId="2631026210" sldId="279"/>
            <ac:spMk id="9" creationId="{006BA707-CCDF-2B7C-502B-321BB8C2A98D}"/>
          </ac:spMkLst>
        </pc:spChg>
        <pc:spChg chg="add del">
          <ac:chgData name="Jazmin Maria Logrono" userId="a9b7dcf7-2bed-4594-b1c0-eba2164a8af5" providerId="ADAL" clId="{8140E141-62BF-3648-A8CB-C4C0EF1DB503}" dt="2022-09-18T06:17:41.245" v="920" actId="26606"/>
          <ac:spMkLst>
            <pc:docMk/>
            <pc:sldMk cId="2631026210" sldId="279"/>
            <ac:spMk id="14" creationId="{CEB41C5C-0F34-4DDA-9D7C-5E717F35F60C}"/>
          </ac:spMkLst>
        </pc:spChg>
        <pc:spChg chg="add">
          <ac:chgData name="Jazmin Maria Logrono" userId="a9b7dcf7-2bed-4594-b1c0-eba2164a8af5" providerId="ADAL" clId="{8140E141-62BF-3648-A8CB-C4C0EF1DB503}" dt="2022-09-18T06:17:41.245" v="920" actId="26606"/>
          <ac:spMkLst>
            <pc:docMk/>
            <pc:sldMk cId="2631026210" sldId="279"/>
            <ac:spMk id="21" creationId="{CEB41C5C-0F34-4DDA-9D7C-5E717F35F60C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631026210" sldId="279"/>
            <ac:spMk id="90" creationId="{0288C6B4-AFC3-407F-A595-EFFD38D4CCAF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631026210" sldId="279"/>
            <ac:spMk id="92" creationId="{CF236821-17FE-429B-8D2C-08E13A64EA4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631026210" sldId="279"/>
            <ac:spMk id="94" creationId="{C0BDBCD2-E081-43AB-9119-C55465E59757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631026210" sldId="279"/>
            <ac:spMk id="96" creationId="{98E79BE4-34FE-485A-98A5-92CE8F7C4743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631026210" sldId="279"/>
            <ac:spMk id="98" creationId="{7A5F0580-5EE9-419F-96EE-B6529EF6E7D0}"/>
          </ac:spMkLst>
        </pc:spChg>
        <pc:picChg chg="del mod">
          <ac:chgData name="Jazmin Maria Logrono" userId="a9b7dcf7-2bed-4594-b1c0-eba2164a8af5" providerId="ADAL" clId="{8140E141-62BF-3648-A8CB-C4C0EF1DB503}" dt="2022-09-18T06:17:33.982" v="917" actId="478"/>
          <ac:picMkLst>
            <pc:docMk/>
            <pc:sldMk cId="2631026210" sldId="279"/>
            <ac:picMk id="3" creationId="{2E9DA896-9A0E-BDCD-A985-3662D70006AD}"/>
          </ac:picMkLst>
        </pc:picChg>
        <pc:picChg chg="add mod">
          <ac:chgData name="Jazmin Maria Logrono" userId="a9b7dcf7-2bed-4594-b1c0-eba2164a8af5" providerId="ADAL" clId="{8140E141-62BF-3648-A8CB-C4C0EF1DB503}" dt="2022-09-18T06:17:41.245" v="920" actId="26606"/>
          <ac:picMkLst>
            <pc:docMk/>
            <pc:sldMk cId="2631026210" sldId="279"/>
            <ac:picMk id="4" creationId="{73E86D1E-EEEA-53B1-D04C-D5E2153435E2}"/>
          </ac:picMkLst>
        </pc:picChg>
        <pc:cxnChg chg="add del">
          <ac:chgData name="Jazmin Maria Logrono" userId="a9b7dcf7-2bed-4594-b1c0-eba2164a8af5" providerId="ADAL" clId="{8140E141-62BF-3648-A8CB-C4C0EF1DB503}" dt="2022-09-18T06:17:41.245" v="920" actId="26606"/>
          <ac:cxnSpMkLst>
            <pc:docMk/>
            <pc:sldMk cId="2631026210" sldId="279"/>
            <ac:cxnSpMk id="16" creationId="{57E1E5E6-F385-4E9C-B201-BA5BDE5CAD52}"/>
          </ac:cxnSpMkLst>
        </pc:cxnChg>
        <pc:cxnChg chg="add">
          <ac:chgData name="Jazmin Maria Logrono" userId="a9b7dcf7-2bed-4594-b1c0-eba2164a8af5" providerId="ADAL" clId="{8140E141-62BF-3648-A8CB-C4C0EF1DB503}" dt="2022-09-18T06:17:41.245" v="920" actId="26606"/>
          <ac:cxnSpMkLst>
            <pc:docMk/>
            <pc:sldMk cId="2631026210" sldId="279"/>
            <ac:cxnSpMk id="23" creationId="{57E1E5E6-F385-4E9C-B201-BA5BDE5CAD52}"/>
          </ac:cxnSpMkLst>
        </pc:cxnChg>
      </pc:sldChg>
      <pc:sldChg chg="addSp delSp modSp mod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1489752834" sldId="280"/>
        </pc:sldMkLst>
        <pc:spChg chg="mod">
          <ac:chgData name="Jazmin Maria Logrono" userId="a9b7dcf7-2bed-4594-b1c0-eba2164a8af5" providerId="ADAL" clId="{8140E141-62BF-3648-A8CB-C4C0EF1DB503}" dt="2022-09-18T05:51:58.813" v="205" actId="255"/>
          <ac:spMkLst>
            <pc:docMk/>
            <pc:sldMk cId="1489752834" sldId="280"/>
            <ac:spMk id="2" creationId="{7D5BD32C-05CC-A682-0C05-E26EA710C7EE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489752834" sldId="280"/>
            <ac:spMk id="123" creationId="{CBB2B1F0-0DD6-4744-9A46-7A344FB48E4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489752834" sldId="280"/>
            <ac:spMk id="125" creationId="{52D502E5-F6B4-4D58-B4AE-FC466FF15EE8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489752834" sldId="280"/>
            <ac:spMk id="127" creationId="{9DECDBF4-02B6-4BB4-B65B-B8107AD6A9E8}"/>
          </ac:spMkLst>
        </pc:sp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56481196" sldId="282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56481196" sldId="282"/>
            <ac:spMk id="28" creationId="{2032B1E8-BC40-4380-97A6-14C0320AE1C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56481196" sldId="282"/>
            <ac:spMk id="29" creationId="{82BEABD9-E1ED-49C7-8734-5494C88EE5A7}"/>
          </ac:spMkLst>
        </pc:sp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56481196" sldId="282"/>
            <ac:cxnSpMk id="30" creationId="{17341211-05E5-4FDD-98B1-F551CD0EAE1C}"/>
          </ac:cxnSpMkLst>
        </pc:cxn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4167590255" sldId="283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67590255" sldId="283"/>
            <ac:spMk id="12" creationId="{2032B1E8-BC40-4380-97A6-14C0320AE1C0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67590255" sldId="283"/>
            <ac:spMk id="14" creationId="{82BEABD9-E1ED-49C7-8734-5494C88EE5A7}"/>
          </ac:spMkLst>
        </pc:spChg>
        <pc:cxnChg chg="add del">
          <ac:chgData name="Jazmin Maria Logrono" userId="a9b7dcf7-2bed-4594-b1c0-eba2164a8af5" providerId="ADAL" clId="{8140E141-62BF-3648-A8CB-C4C0EF1DB503}" dt="2022-09-18T05:53:59.676" v="262"/>
          <ac:cxnSpMkLst>
            <pc:docMk/>
            <pc:sldMk cId="4167590255" sldId="283"/>
            <ac:cxnSpMk id="16" creationId="{17341211-05E5-4FDD-98B1-F551CD0EAE1C}"/>
          </ac:cxnSpMkLst>
        </pc:cxn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1582180483" sldId="284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582180483" sldId="284"/>
            <ac:spMk id="19" creationId="{C62225A2-D3F0-45D1-9C47-B10375316553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1582180483" sldId="284"/>
            <ac:spMk id="20" creationId="{1B9FBFA8-6AF4-4091-9C8B-DEC6D89338F0}"/>
          </ac:spMkLst>
        </pc:sp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917708867" sldId="285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917708867" sldId="285"/>
            <ac:spMk id="11" creationId="{73DE2CFE-42F2-48F0-8706-5264E012B10C}"/>
          </ac:spMkLst>
        </pc:spChg>
      </pc:sldChg>
      <pc:sldChg chg="addSp del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2788130449" sldId="286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2788130449" sldId="286"/>
            <ac:spMk id="11" creationId="{73DE2CFE-42F2-48F0-8706-5264E012B10C}"/>
          </ac:spMkLst>
        </pc:spChg>
      </pc:sldChg>
      <pc:sldChg chg="addSp delSp modSp setBg delDesignElem">
        <pc:chgData name="Jazmin Maria Logrono" userId="a9b7dcf7-2bed-4594-b1c0-eba2164a8af5" providerId="ADAL" clId="{8140E141-62BF-3648-A8CB-C4C0EF1DB503}" dt="2022-09-18T05:53:59.676" v="262"/>
        <pc:sldMkLst>
          <pc:docMk/>
          <pc:sldMk cId="4170111438" sldId="287"/>
        </pc:sldMkLst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170111438" sldId="287"/>
            <ac:spMk id="11" creationId="{73DE2CFE-42F2-48F0-8706-5264E012B10C}"/>
          </ac:spMkLst>
        </pc:spChg>
        <pc:picChg chg="mod">
          <ac:chgData name="Jazmin Maria Logrono" userId="a9b7dcf7-2bed-4594-b1c0-eba2164a8af5" providerId="ADAL" clId="{8140E141-62BF-3648-A8CB-C4C0EF1DB503}" dt="2022-09-18T05:53:59.676" v="262"/>
          <ac:picMkLst>
            <pc:docMk/>
            <pc:sldMk cId="4170111438" sldId="287"/>
            <ac:picMk id="4" creationId="{6C6A6922-6BB0-801C-63EF-4BAFEFA67B37}"/>
          </ac:picMkLst>
        </pc:picChg>
      </pc:sldChg>
      <pc:sldChg chg="add del">
        <pc:chgData name="Jazmin Maria Logrono" userId="a9b7dcf7-2bed-4594-b1c0-eba2164a8af5" providerId="ADAL" clId="{8140E141-62BF-3648-A8CB-C4C0EF1DB503}" dt="2022-09-18T05:35:45.122" v="4" actId="2890"/>
        <pc:sldMkLst>
          <pc:docMk/>
          <pc:sldMk cId="2981437208" sldId="288"/>
        </pc:sldMkLst>
      </pc:sldChg>
      <pc:sldChg chg="addSp delSp modSp add mod">
        <pc:chgData name="Jazmin Maria Logrono" userId="a9b7dcf7-2bed-4594-b1c0-eba2164a8af5" providerId="ADAL" clId="{8140E141-62BF-3648-A8CB-C4C0EF1DB503}" dt="2022-09-18T06:19:38.073" v="940" actId="5793"/>
        <pc:sldMkLst>
          <pc:docMk/>
          <pc:sldMk cId="3306340985" sldId="288"/>
        </pc:sldMkLst>
        <pc:spChg chg="mod">
          <ac:chgData name="Jazmin Maria Logrono" userId="a9b7dcf7-2bed-4594-b1c0-eba2164a8af5" providerId="ADAL" clId="{8140E141-62BF-3648-A8CB-C4C0EF1DB503}" dt="2022-09-18T06:19:33.746" v="939" actId="26606"/>
          <ac:spMkLst>
            <pc:docMk/>
            <pc:sldMk cId="3306340985" sldId="288"/>
            <ac:spMk id="2" creationId="{7D5BD32C-05CC-A682-0C05-E26EA710C7EE}"/>
          </ac:spMkLst>
        </pc:spChg>
        <pc:spChg chg="mod">
          <ac:chgData name="Jazmin Maria Logrono" userId="a9b7dcf7-2bed-4594-b1c0-eba2164a8af5" providerId="ADAL" clId="{8140E141-62BF-3648-A8CB-C4C0EF1DB503}" dt="2022-09-18T06:19:38.073" v="940" actId="5793"/>
          <ac:spMkLst>
            <pc:docMk/>
            <pc:sldMk cId="3306340985" sldId="288"/>
            <ac:spMk id="6" creationId="{C1AD1612-E370-AB6D-75F3-1A244B26D1EA}"/>
          </ac:spMkLst>
        </pc:spChg>
        <pc:spChg chg="del">
          <ac:chgData name="Jazmin Maria Logrono" userId="a9b7dcf7-2bed-4594-b1c0-eba2164a8af5" providerId="ADAL" clId="{8140E141-62BF-3648-A8CB-C4C0EF1DB503}" dt="2022-09-18T06:19:33.746" v="939" actId="26606"/>
          <ac:spMkLst>
            <pc:docMk/>
            <pc:sldMk cId="3306340985" sldId="288"/>
            <ac:spMk id="26" creationId="{61293230-B0F6-45B1-96D1-13D18E242995}"/>
          </ac:spMkLst>
        </pc:spChg>
        <pc:spChg chg="del">
          <ac:chgData name="Jazmin Maria Logrono" userId="a9b7dcf7-2bed-4594-b1c0-eba2164a8af5" providerId="ADAL" clId="{8140E141-62BF-3648-A8CB-C4C0EF1DB503}" dt="2022-09-18T06:19:33.746" v="939" actId="26606"/>
          <ac:spMkLst>
            <pc:docMk/>
            <pc:sldMk cId="3306340985" sldId="288"/>
            <ac:spMk id="27" creationId="{0A1E0707-4985-454B-ACE0-4855BB55875E}"/>
          </ac:spMkLst>
        </pc:spChg>
        <pc:spChg chg="add">
          <ac:chgData name="Jazmin Maria Logrono" userId="a9b7dcf7-2bed-4594-b1c0-eba2164a8af5" providerId="ADAL" clId="{8140E141-62BF-3648-A8CB-C4C0EF1DB503}" dt="2022-09-18T06:19:33.746" v="939" actId="26606"/>
          <ac:spMkLst>
            <pc:docMk/>
            <pc:sldMk cId="3306340985" sldId="288"/>
            <ac:spMk id="32" creationId="{CEB41C5C-0F34-4DDA-9D7C-5E717F35F60C}"/>
          </ac:spMkLst>
        </pc:spChg>
        <pc:picChg chg="add mod">
          <ac:chgData name="Jazmin Maria Logrono" userId="a9b7dcf7-2bed-4594-b1c0-eba2164a8af5" providerId="ADAL" clId="{8140E141-62BF-3648-A8CB-C4C0EF1DB503}" dt="2022-09-18T06:19:33.746" v="939" actId="26606"/>
          <ac:picMkLst>
            <pc:docMk/>
            <pc:sldMk cId="3306340985" sldId="288"/>
            <ac:picMk id="3" creationId="{9BC6CD15-A81B-9390-B49B-4CFEB1A5FB6A}"/>
          </ac:picMkLst>
        </pc:picChg>
        <pc:picChg chg="del">
          <ac:chgData name="Jazmin Maria Logrono" userId="a9b7dcf7-2bed-4594-b1c0-eba2164a8af5" providerId="ADAL" clId="{8140E141-62BF-3648-A8CB-C4C0EF1DB503}" dt="2022-09-18T05:57:56.495" v="304" actId="478"/>
          <ac:picMkLst>
            <pc:docMk/>
            <pc:sldMk cId="3306340985" sldId="288"/>
            <ac:picMk id="4" creationId="{980AC4F6-34AE-B332-A90A-42B6D1EF0179}"/>
          </ac:picMkLst>
        </pc:picChg>
        <pc:picChg chg="del">
          <ac:chgData name="Jazmin Maria Logrono" userId="a9b7dcf7-2bed-4594-b1c0-eba2164a8af5" providerId="ADAL" clId="{8140E141-62BF-3648-A8CB-C4C0EF1DB503}" dt="2022-09-18T05:57:57.021" v="305" actId="478"/>
          <ac:picMkLst>
            <pc:docMk/>
            <pc:sldMk cId="3306340985" sldId="288"/>
            <ac:picMk id="7" creationId="{4DA60BD8-D9CB-806E-1A65-0AADBD29FCBD}"/>
          </ac:picMkLst>
        </pc:picChg>
        <pc:cxnChg chg="add">
          <ac:chgData name="Jazmin Maria Logrono" userId="a9b7dcf7-2bed-4594-b1c0-eba2164a8af5" providerId="ADAL" clId="{8140E141-62BF-3648-A8CB-C4C0EF1DB503}" dt="2022-09-18T06:19:33.746" v="939" actId="26606"/>
          <ac:cxnSpMkLst>
            <pc:docMk/>
            <pc:sldMk cId="3306340985" sldId="288"/>
            <ac:cxnSpMk id="34" creationId="{57E1E5E6-F385-4E9C-B201-BA5BDE5CAD52}"/>
          </ac:cxnSpMkLst>
        </pc:cxnChg>
      </pc:sldChg>
      <pc:sldChg chg="add del setBg">
        <pc:chgData name="Jazmin Maria Logrono" userId="a9b7dcf7-2bed-4594-b1c0-eba2164a8af5" providerId="ADAL" clId="{8140E141-62BF-3648-A8CB-C4C0EF1DB503}" dt="2022-09-18T05:37:48.517" v="14"/>
        <pc:sldMkLst>
          <pc:docMk/>
          <pc:sldMk cId="3645574627" sldId="288"/>
        </pc:sldMkLst>
      </pc:sldChg>
      <pc:sldChg chg="addSp delSp modSp add del mod setBg delDesignElem">
        <pc:chgData name="Jazmin Maria Logrono" userId="a9b7dcf7-2bed-4594-b1c0-eba2164a8af5" providerId="ADAL" clId="{8140E141-62BF-3648-A8CB-C4C0EF1DB503}" dt="2022-09-18T05:57:41.548" v="302" actId="2696"/>
        <pc:sldMkLst>
          <pc:docMk/>
          <pc:sldMk cId="4034542548" sldId="288"/>
        </pc:sldMkLst>
        <pc:spChg chg="mod">
          <ac:chgData name="Jazmin Maria Logrono" userId="a9b7dcf7-2bed-4594-b1c0-eba2164a8af5" providerId="ADAL" clId="{8140E141-62BF-3648-A8CB-C4C0EF1DB503}" dt="2022-09-18T05:46:03.605" v="180" actId="26606"/>
          <ac:spMkLst>
            <pc:docMk/>
            <pc:sldMk cId="4034542548" sldId="288"/>
            <ac:spMk id="2" creationId="{7D5BD32C-05CC-A682-0C05-E26EA710C7EE}"/>
          </ac:spMkLst>
        </pc:spChg>
        <pc:spChg chg="del">
          <ac:chgData name="Jazmin Maria Logrono" userId="a9b7dcf7-2bed-4594-b1c0-eba2164a8af5" providerId="ADAL" clId="{8140E141-62BF-3648-A8CB-C4C0EF1DB503}" dt="2022-09-18T05:46:03.605" v="180" actId="26606"/>
          <ac:spMkLst>
            <pc:docMk/>
            <pc:sldMk cId="4034542548" sldId="288"/>
            <ac:spMk id="18" creationId="{33CD251C-A887-4D2F-925B-FC097198538B}"/>
          </ac:spMkLst>
        </pc:spChg>
        <pc:spChg chg="del">
          <ac:chgData name="Jazmin Maria Logrono" userId="a9b7dcf7-2bed-4594-b1c0-eba2164a8af5" providerId="ADAL" clId="{8140E141-62BF-3648-A8CB-C4C0EF1DB503}" dt="2022-09-18T05:46:03.605" v="180" actId="26606"/>
          <ac:spMkLst>
            <pc:docMk/>
            <pc:sldMk cId="4034542548" sldId="288"/>
            <ac:spMk id="19" creationId="{3B2069EE-A08E-44F0-B3F9-3CF8CC2DCAD5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034542548" sldId="288"/>
            <ac:spMk id="32" creationId="{33CD251C-A887-4D2F-925B-FC097198538B}"/>
          </ac:spMkLst>
        </pc:spChg>
        <pc:spChg chg="add del">
          <ac:chgData name="Jazmin Maria Logrono" userId="a9b7dcf7-2bed-4594-b1c0-eba2164a8af5" providerId="ADAL" clId="{8140E141-62BF-3648-A8CB-C4C0EF1DB503}" dt="2022-09-18T05:53:59.676" v="262"/>
          <ac:spMkLst>
            <pc:docMk/>
            <pc:sldMk cId="4034542548" sldId="288"/>
            <ac:spMk id="34" creationId="{3B2069EE-A08E-44F0-B3F9-3CF8CC2DCAD5}"/>
          </ac:spMkLst>
        </pc:spChg>
        <pc:grpChg chg="del">
          <ac:chgData name="Jazmin Maria Logrono" userId="a9b7dcf7-2bed-4594-b1c0-eba2164a8af5" providerId="ADAL" clId="{8140E141-62BF-3648-A8CB-C4C0EF1DB503}" dt="2022-09-18T05:46:03.605" v="180" actId="26606"/>
          <ac:grpSpMkLst>
            <pc:docMk/>
            <pc:sldMk cId="4034542548" sldId="288"/>
            <ac:grpSpMk id="20" creationId="{9C6E8597-0CCE-4A8A-9326-AA52691A1C81}"/>
          </ac:grpSpMkLst>
        </pc:grpChg>
        <pc:grpChg chg="add del">
          <ac:chgData name="Jazmin Maria Logrono" userId="a9b7dcf7-2bed-4594-b1c0-eba2164a8af5" providerId="ADAL" clId="{8140E141-62BF-3648-A8CB-C4C0EF1DB503}" dt="2022-09-18T05:53:59.676" v="262"/>
          <ac:grpSpMkLst>
            <pc:docMk/>
            <pc:sldMk cId="4034542548" sldId="288"/>
            <ac:grpSpMk id="36" creationId="{C9888C69-11CC-40BA-BABF-F9B7E11C9156}"/>
          </ac:grpSpMkLst>
        </pc:grpChg>
        <pc:picChg chg="add del mod">
          <ac:chgData name="Jazmin Maria Logrono" userId="a9b7dcf7-2bed-4594-b1c0-eba2164a8af5" providerId="ADAL" clId="{8140E141-62BF-3648-A8CB-C4C0EF1DB503}" dt="2022-09-18T05:57:39.994" v="301" actId="21"/>
          <ac:picMkLst>
            <pc:docMk/>
            <pc:sldMk cId="4034542548" sldId="288"/>
            <ac:picMk id="3" creationId="{BAC17523-D9C5-DF79-E705-4C51747AACDF}"/>
          </ac:picMkLst>
        </pc:picChg>
        <pc:picChg chg="del">
          <ac:chgData name="Jazmin Maria Logrono" userId="a9b7dcf7-2bed-4594-b1c0-eba2164a8af5" providerId="ADAL" clId="{8140E141-62BF-3648-A8CB-C4C0EF1DB503}" dt="2022-09-18T05:45:29.446" v="177" actId="478"/>
          <ac:picMkLst>
            <pc:docMk/>
            <pc:sldMk cId="4034542548" sldId="288"/>
            <ac:picMk id="4" creationId="{980AC4F6-34AE-B332-A90A-42B6D1EF0179}"/>
          </ac:picMkLst>
        </pc:picChg>
        <pc:picChg chg="del">
          <ac:chgData name="Jazmin Maria Logrono" userId="a9b7dcf7-2bed-4594-b1c0-eba2164a8af5" providerId="ADAL" clId="{8140E141-62BF-3648-A8CB-C4C0EF1DB503}" dt="2022-09-18T05:45:28.985" v="176" actId="478"/>
          <ac:picMkLst>
            <pc:docMk/>
            <pc:sldMk cId="4034542548" sldId="288"/>
            <ac:picMk id="7" creationId="{4DA60BD8-D9CB-806E-1A65-0AADBD29FCBD}"/>
          </ac:picMkLst>
        </pc:picChg>
      </pc:sldChg>
      <pc:sldChg chg="addSp delSp modSp add mod">
        <pc:chgData name="Jazmin Maria Logrono" userId="a9b7dcf7-2bed-4594-b1c0-eba2164a8af5" providerId="ADAL" clId="{8140E141-62BF-3648-A8CB-C4C0EF1DB503}" dt="2022-09-18T06:20:12.169" v="942" actId="5793"/>
        <pc:sldMkLst>
          <pc:docMk/>
          <pc:sldMk cId="1664425795" sldId="289"/>
        </pc:sldMkLst>
        <pc:spChg chg="mod">
          <ac:chgData name="Jazmin Maria Logrono" userId="a9b7dcf7-2bed-4594-b1c0-eba2164a8af5" providerId="ADAL" clId="{8140E141-62BF-3648-A8CB-C4C0EF1DB503}" dt="2022-09-18T06:20:06.783" v="941" actId="26606"/>
          <ac:spMkLst>
            <pc:docMk/>
            <pc:sldMk cId="1664425795" sldId="289"/>
            <ac:spMk id="2" creationId="{7D5BD32C-05CC-A682-0C05-E26EA710C7EE}"/>
          </ac:spMkLst>
        </pc:spChg>
        <pc:spChg chg="mod">
          <ac:chgData name="Jazmin Maria Logrono" userId="a9b7dcf7-2bed-4594-b1c0-eba2164a8af5" providerId="ADAL" clId="{8140E141-62BF-3648-A8CB-C4C0EF1DB503}" dt="2022-09-18T06:20:12.169" v="942" actId="5793"/>
          <ac:spMkLst>
            <pc:docMk/>
            <pc:sldMk cId="1664425795" sldId="289"/>
            <ac:spMk id="6" creationId="{C1AD1612-E370-AB6D-75F3-1A244B26D1EA}"/>
          </ac:spMkLst>
        </pc:spChg>
        <pc:spChg chg="del">
          <ac:chgData name="Jazmin Maria Logrono" userId="a9b7dcf7-2bed-4594-b1c0-eba2164a8af5" providerId="ADAL" clId="{8140E141-62BF-3648-A8CB-C4C0EF1DB503}" dt="2022-09-18T06:20:06.783" v="941" actId="26606"/>
          <ac:spMkLst>
            <pc:docMk/>
            <pc:sldMk cId="1664425795" sldId="289"/>
            <ac:spMk id="26" creationId="{61293230-B0F6-45B1-96D1-13D18E242995}"/>
          </ac:spMkLst>
        </pc:spChg>
        <pc:spChg chg="del">
          <ac:chgData name="Jazmin Maria Logrono" userId="a9b7dcf7-2bed-4594-b1c0-eba2164a8af5" providerId="ADAL" clId="{8140E141-62BF-3648-A8CB-C4C0EF1DB503}" dt="2022-09-18T06:20:06.783" v="941" actId="26606"/>
          <ac:spMkLst>
            <pc:docMk/>
            <pc:sldMk cId="1664425795" sldId="289"/>
            <ac:spMk id="27" creationId="{0A1E0707-4985-454B-ACE0-4855BB55875E}"/>
          </ac:spMkLst>
        </pc:spChg>
        <pc:spChg chg="add">
          <ac:chgData name="Jazmin Maria Logrono" userId="a9b7dcf7-2bed-4594-b1c0-eba2164a8af5" providerId="ADAL" clId="{8140E141-62BF-3648-A8CB-C4C0EF1DB503}" dt="2022-09-18T06:20:06.783" v="941" actId="26606"/>
          <ac:spMkLst>
            <pc:docMk/>
            <pc:sldMk cId="1664425795" sldId="289"/>
            <ac:spMk id="32" creationId="{CEB41C5C-0F34-4DDA-9D7C-5E717F35F60C}"/>
          </ac:spMkLst>
        </pc:spChg>
        <pc:picChg chg="add del">
          <ac:chgData name="Jazmin Maria Logrono" userId="a9b7dcf7-2bed-4594-b1c0-eba2164a8af5" providerId="ADAL" clId="{8140E141-62BF-3648-A8CB-C4C0EF1DB503}" dt="2022-09-18T06:02:42.960" v="513" actId="478"/>
          <ac:picMkLst>
            <pc:docMk/>
            <pc:sldMk cId="1664425795" sldId="289"/>
            <ac:picMk id="3" creationId="{9BC6CD15-A81B-9390-B49B-4CFEB1A5FB6A}"/>
          </ac:picMkLst>
        </pc:picChg>
        <pc:picChg chg="add mod">
          <ac:chgData name="Jazmin Maria Logrono" userId="a9b7dcf7-2bed-4594-b1c0-eba2164a8af5" providerId="ADAL" clId="{8140E141-62BF-3648-A8CB-C4C0EF1DB503}" dt="2022-09-18T06:00:57.088" v="496"/>
          <ac:picMkLst>
            <pc:docMk/>
            <pc:sldMk cId="1664425795" sldId="289"/>
            <ac:picMk id="4" creationId="{01C77B94-0DB3-CBDC-BA14-C1E29C9B5786}"/>
          </ac:picMkLst>
        </pc:picChg>
        <pc:picChg chg="add del mod">
          <ac:chgData name="Jazmin Maria Logrono" userId="a9b7dcf7-2bed-4594-b1c0-eba2164a8af5" providerId="ADAL" clId="{8140E141-62BF-3648-A8CB-C4C0EF1DB503}" dt="2022-09-18T06:02:39.659" v="512" actId="21"/>
          <ac:picMkLst>
            <pc:docMk/>
            <pc:sldMk cId="1664425795" sldId="289"/>
            <ac:picMk id="5" creationId="{58B749B7-5D97-7115-4FAF-EEA506FCF2D9}"/>
          </ac:picMkLst>
        </pc:picChg>
        <pc:picChg chg="add mod">
          <ac:chgData name="Jazmin Maria Logrono" userId="a9b7dcf7-2bed-4594-b1c0-eba2164a8af5" providerId="ADAL" clId="{8140E141-62BF-3648-A8CB-C4C0EF1DB503}" dt="2022-09-18T06:20:06.783" v="941" actId="26606"/>
          <ac:picMkLst>
            <pc:docMk/>
            <pc:sldMk cId="1664425795" sldId="289"/>
            <ac:picMk id="7" creationId="{A99195A7-B105-34D1-ADC2-0DD721C59C7B}"/>
          </ac:picMkLst>
        </pc:picChg>
        <pc:cxnChg chg="add">
          <ac:chgData name="Jazmin Maria Logrono" userId="a9b7dcf7-2bed-4594-b1c0-eba2164a8af5" providerId="ADAL" clId="{8140E141-62BF-3648-A8CB-C4C0EF1DB503}" dt="2022-09-18T06:20:06.783" v="941" actId="26606"/>
          <ac:cxnSpMkLst>
            <pc:docMk/>
            <pc:sldMk cId="1664425795" sldId="289"/>
            <ac:cxnSpMk id="34" creationId="{57E1E5E6-F385-4E9C-B201-BA5BDE5CAD52}"/>
          </ac:cxnSpMkLst>
        </pc:cxnChg>
      </pc:sldChg>
      <pc:sldChg chg="addSp delSp modSp add mod modShow">
        <pc:chgData name="Jazmin Maria Logrono" userId="a9b7dcf7-2bed-4594-b1c0-eba2164a8af5" providerId="ADAL" clId="{8140E141-62BF-3648-A8CB-C4C0EF1DB503}" dt="2022-09-18T08:07:11.663" v="1049" actId="729"/>
        <pc:sldMkLst>
          <pc:docMk/>
          <pc:sldMk cId="4247442756" sldId="292"/>
        </pc:sldMkLst>
        <pc:spChg chg="mod">
          <ac:chgData name="Jazmin Maria Logrono" userId="a9b7dcf7-2bed-4594-b1c0-eba2164a8af5" providerId="ADAL" clId="{8140E141-62BF-3648-A8CB-C4C0EF1DB503}" dt="2022-09-18T06:20:21.922" v="943" actId="26606"/>
          <ac:spMkLst>
            <pc:docMk/>
            <pc:sldMk cId="4247442756" sldId="292"/>
            <ac:spMk id="2" creationId="{7D5BD32C-05CC-A682-0C05-E26EA710C7EE}"/>
          </ac:spMkLst>
        </pc:spChg>
        <pc:spChg chg="del mod">
          <ac:chgData name="Jazmin Maria Logrono" userId="a9b7dcf7-2bed-4594-b1c0-eba2164a8af5" providerId="ADAL" clId="{8140E141-62BF-3648-A8CB-C4C0EF1DB503}" dt="2022-09-18T06:05:35.673" v="637" actId="478"/>
          <ac:spMkLst>
            <pc:docMk/>
            <pc:sldMk cId="4247442756" sldId="292"/>
            <ac:spMk id="6" creationId="{C1AD1612-E370-AB6D-75F3-1A244B26D1EA}"/>
          </ac:spMkLst>
        </pc:spChg>
        <pc:spChg chg="del">
          <ac:chgData name="Jazmin Maria Logrono" userId="a9b7dcf7-2bed-4594-b1c0-eba2164a8af5" providerId="ADAL" clId="{8140E141-62BF-3648-A8CB-C4C0EF1DB503}" dt="2022-09-18T06:05:26.886" v="635" actId="26606"/>
          <ac:spMkLst>
            <pc:docMk/>
            <pc:sldMk cId="4247442756" sldId="292"/>
            <ac:spMk id="26" creationId="{61293230-B0F6-45B1-96D1-13D18E242995}"/>
          </ac:spMkLst>
        </pc:spChg>
        <pc:spChg chg="del">
          <ac:chgData name="Jazmin Maria Logrono" userId="a9b7dcf7-2bed-4594-b1c0-eba2164a8af5" providerId="ADAL" clId="{8140E141-62BF-3648-A8CB-C4C0EF1DB503}" dt="2022-09-18T06:05:26.886" v="635" actId="26606"/>
          <ac:spMkLst>
            <pc:docMk/>
            <pc:sldMk cId="4247442756" sldId="292"/>
            <ac:spMk id="27" creationId="{0A1E0707-4985-454B-ACE0-4855BB55875E}"/>
          </ac:spMkLst>
        </pc:spChg>
        <pc:spChg chg="add del">
          <ac:chgData name="Jazmin Maria Logrono" userId="a9b7dcf7-2bed-4594-b1c0-eba2164a8af5" providerId="ADAL" clId="{8140E141-62BF-3648-A8CB-C4C0EF1DB503}" dt="2022-09-18T06:05:53.614" v="642" actId="26606"/>
          <ac:spMkLst>
            <pc:docMk/>
            <pc:sldMk cId="4247442756" sldId="292"/>
            <ac:spMk id="32" creationId="{131BAD53-4E89-4F62-BBB7-26359763ED39}"/>
          </ac:spMkLst>
        </pc:spChg>
        <pc:spChg chg="add del">
          <ac:chgData name="Jazmin Maria Logrono" userId="a9b7dcf7-2bed-4594-b1c0-eba2164a8af5" providerId="ADAL" clId="{8140E141-62BF-3648-A8CB-C4C0EF1DB503}" dt="2022-09-18T06:05:53.614" v="642" actId="26606"/>
          <ac:spMkLst>
            <pc:docMk/>
            <pc:sldMk cId="4247442756" sldId="292"/>
            <ac:spMk id="34" creationId="{62756DA2-40EB-4C6F-B962-5822FFB54FB6}"/>
          </ac:spMkLst>
        </pc:spChg>
        <pc:spChg chg="add del">
          <ac:chgData name="Jazmin Maria Logrono" userId="a9b7dcf7-2bed-4594-b1c0-eba2164a8af5" providerId="ADAL" clId="{8140E141-62BF-3648-A8CB-C4C0EF1DB503}" dt="2022-09-18T06:05:42.167" v="639" actId="26606"/>
          <ac:spMkLst>
            <pc:docMk/>
            <pc:sldMk cId="4247442756" sldId="292"/>
            <ac:spMk id="39" creationId="{3C54F4CE-85F0-46ED-80DA-9518C9251AD1}"/>
          </ac:spMkLst>
        </pc:spChg>
        <pc:spChg chg="add del">
          <ac:chgData name="Jazmin Maria Logrono" userId="a9b7dcf7-2bed-4594-b1c0-eba2164a8af5" providerId="ADAL" clId="{8140E141-62BF-3648-A8CB-C4C0EF1DB503}" dt="2022-09-18T06:05:42.167" v="639" actId="26606"/>
          <ac:spMkLst>
            <pc:docMk/>
            <pc:sldMk cId="4247442756" sldId="292"/>
            <ac:spMk id="41" creationId="{DADD1FCA-8ACB-4958-81DD-4CDD6D3E1921}"/>
          </ac:spMkLst>
        </pc:spChg>
        <pc:spChg chg="add del">
          <ac:chgData name="Jazmin Maria Logrono" userId="a9b7dcf7-2bed-4594-b1c0-eba2164a8af5" providerId="ADAL" clId="{8140E141-62BF-3648-A8CB-C4C0EF1DB503}" dt="2022-09-18T06:05:53.604" v="641" actId="26606"/>
          <ac:spMkLst>
            <pc:docMk/>
            <pc:sldMk cId="4247442756" sldId="292"/>
            <ac:spMk id="43" creationId="{A0A40C28-B748-4B4A-BF04-30E783CE7F34}"/>
          </ac:spMkLst>
        </pc:spChg>
        <pc:spChg chg="add del">
          <ac:chgData name="Jazmin Maria Logrono" userId="a9b7dcf7-2bed-4594-b1c0-eba2164a8af5" providerId="ADAL" clId="{8140E141-62BF-3648-A8CB-C4C0EF1DB503}" dt="2022-09-18T06:05:53.604" v="641" actId="26606"/>
          <ac:spMkLst>
            <pc:docMk/>
            <pc:sldMk cId="4247442756" sldId="292"/>
            <ac:spMk id="44" creationId="{D18969DA-E869-40AF-94FC-E40F96D7DFE7}"/>
          </ac:spMkLst>
        </pc:spChg>
        <pc:spChg chg="add del">
          <ac:chgData name="Jazmin Maria Logrono" userId="a9b7dcf7-2bed-4594-b1c0-eba2164a8af5" providerId="ADAL" clId="{8140E141-62BF-3648-A8CB-C4C0EF1DB503}" dt="2022-09-18T06:05:53.604" v="641" actId="26606"/>
          <ac:spMkLst>
            <pc:docMk/>
            <pc:sldMk cId="4247442756" sldId="292"/>
            <ac:spMk id="45" creationId="{0776B1EE-A7D1-46A3-81E9-19E58E41DDF5}"/>
          </ac:spMkLst>
        </pc:spChg>
        <pc:spChg chg="add del">
          <ac:chgData name="Jazmin Maria Logrono" userId="a9b7dcf7-2bed-4594-b1c0-eba2164a8af5" providerId="ADAL" clId="{8140E141-62BF-3648-A8CB-C4C0EF1DB503}" dt="2022-09-18T06:20:21.922" v="943" actId="26606"/>
          <ac:spMkLst>
            <pc:docMk/>
            <pc:sldMk cId="4247442756" sldId="292"/>
            <ac:spMk id="47" creationId="{3C54F4CE-85F0-46ED-80DA-9518C9251AD1}"/>
          </ac:spMkLst>
        </pc:spChg>
        <pc:spChg chg="add del">
          <ac:chgData name="Jazmin Maria Logrono" userId="a9b7dcf7-2bed-4594-b1c0-eba2164a8af5" providerId="ADAL" clId="{8140E141-62BF-3648-A8CB-C4C0EF1DB503}" dt="2022-09-18T06:20:21.922" v="943" actId="26606"/>
          <ac:spMkLst>
            <pc:docMk/>
            <pc:sldMk cId="4247442756" sldId="292"/>
            <ac:spMk id="48" creationId="{DADD1FCA-8ACB-4958-81DD-4CDD6D3E1921}"/>
          </ac:spMkLst>
        </pc:spChg>
        <pc:spChg chg="add">
          <ac:chgData name="Jazmin Maria Logrono" userId="a9b7dcf7-2bed-4594-b1c0-eba2164a8af5" providerId="ADAL" clId="{8140E141-62BF-3648-A8CB-C4C0EF1DB503}" dt="2022-09-18T06:20:21.922" v="943" actId="26606"/>
          <ac:spMkLst>
            <pc:docMk/>
            <pc:sldMk cId="4247442756" sldId="292"/>
            <ac:spMk id="53" creationId="{1707FC24-6981-43D9-B525-C7832BA22463}"/>
          </ac:spMkLst>
        </pc:spChg>
        <pc:picChg chg="add mod">
          <ac:chgData name="Jazmin Maria Logrono" userId="a9b7dcf7-2bed-4594-b1c0-eba2164a8af5" providerId="ADAL" clId="{8140E141-62BF-3648-A8CB-C4C0EF1DB503}" dt="2022-09-18T06:20:21.922" v="943" actId="26606"/>
          <ac:picMkLst>
            <pc:docMk/>
            <pc:sldMk cId="4247442756" sldId="292"/>
            <ac:picMk id="3" creationId="{9769523D-0591-C66D-212E-9163CEBF2C5A}"/>
          </ac:picMkLst>
        </pc:picChg>
        <pc:picChg chg="del">
          <ac:chgData name="Jazmin Maria Logrono" userId="a9b7dcf7-2bed-4594-b1c0-eba2164a8af5" providerId="ADAL" clId="{8140E141-62BF-3648-A8CB-C4C0EF1DB503}" dt="2022-09-18T06:05:12.286" v="632" actId="478"/>
          <ac:picMkLst>
            <pc:docMk/>
            <pc:sldMk cId="4247442756" sldId="292"/>
            <ac:picMk id="7" creationId="{A99195A7-B105-34D1-ADC2-0DD721C59C7B}"/>
          </ac:picMkLst>
        </pc:picChg>
      </pc:sldChg>
      <pc:sldChg chg="addSp delSp modSp add mod modShow">
        <pc:chgData name="Jazmin Maria Logrono" userId="a9b7dcf7-2bed-4594-b1c0-eba2164a8af5" providerId="ADAL" clId="{8140E141-62BF-3648-A8CB-C4C0EF1DB503}" dt="2022-09-18T08:07:14.443" v="1050" actId="729"/>
        <pc:sldMkLst>
          <pc:docMk/>
          <pc:sldMk cId="2975363758" sldId="295"/>
        </pc:sldMkLst>
        <pc:spChg chg="mod">
          <ac:chgData name="Jazmin Maria Logrono" userId="a9b7dcf7-2bed-4594-b1c0-eba2164a8af5" providerId="ADAL" clId="{8140E141-62BF-3648-A8CB-C4C0EF1DB503}" dt="2022-09-18T06:20:26.024" v="944" actId="26606"/>
          <ac:spMkLst>
            <pc:docMk/>
            <pc:sldMk cId="2975363758" sldId="295"/>
            <ac:spMk id="2" creationId="{7D5BD32C-05CC-A682-0C05-E26EA710C7EE}"/>
          </ac:spMkLst>
        </pc:spChg>
        <pc:spChg chg="del">
          <ac:chgData name="Jazmin Maria Logrono" userId="a9b7dcf7-2bed-4594-b1c0-eba2164a8af5" providerId="ADAL" clId="{8140E141-62BF-3648-A8CB-C4C0EF1DB503}" dt="2022-09-18T06:20:26.024" v="944" actId="26606"/>
          <ac:spMkLst>
            <pc:docMk/>
            <pc:sldMk cId="2975363758" sldId="295"/>
            <ac:spMk id="47" creationId="{3C54F4CE-85F0-46ED-80DA-9518C9251AD1}"/>
          </ac:spMkLst>
        </pc:spChg>
        <pc:spChg chg="del">
          <ac:chgData name="Jazmin Maria Logrono" userId="a9b7dcf7-2bed-4594-b1c0-eba2164a8af5" providerId="ADAL" clId="{8140E141-62BF-3648-A8CB-C4C0EF1DB503}" dt="2022-09-18T06:20:26.024" v="944" actId="26606"/>
          <ac:spMkLst>
            <pc:docMk/>
            <pc:sldMk cId="2975363758" sldId="295"/>
            <ac:spMk id="48" creationId="{DADD1FCA-8ACB-4958-81DD-4CDD6D3E1921}"/>
          </ac:spMkLst>
        </pc:spChg>
        <pc:spChg chg="add">
          <ac:chgData name="Jazmin Maria Logrono" userId="a9b7dcf7-2bed-4594-b1c0-eba2164a8af5" providerId="ADAL" clId="{8140E141-62BF-3648-A8CB-C4C0EF1DB503}" dt="2022-09-18T06:20:26.024" v="944" actId="26606"/>
          <ac:spMkLst>
            <pc:docMk/>
            <pc:sldMk cId="2975363758" sldId="295"/>
            <ac:spMk id="53" creationId="{1707FC24-6981-43D9-B525-C7832BA22463}"/>
          </ac:spMkLst>
        </pc:spChg>
        <pc:picChg chg="add del">
          <ac:chgData name="Jazmin Maria Logrono" userId="a9b7dcf7-2bed-4594-b1c0-eba2164a8af5" providerId="ADAL" clId="{8140E141-62BF-3648-A8CB-C4C0EF1DB503}" dt="2022-09-18T06:07:46.888" v="697" actId="478"/>
          <ac:picMkLst>
            <pc:docMk/>
            <pc:sldMk cId="2975363758" sldId="295"/>
            <ac:picMk id="3" creationId="{9769523D-0591-C66D-212E-9163CEBF2C5A}"/>
          </ac:picMkLst>
        </pc:picChg>
        <pc:picChg chg="add del mod">
          <ac:chgData name="Jazmin Maria Logrono" userId="a9b7dcf7-2bed-4594-b1c0-eba2164a8af5" providerId="ADAL" clId="{8140E141-62BF-3648-A8CB-C4C0EF1DB503}" dt="2022-09-18T06:07:45.336" v="696" actId="21"/>
          <ac:picMkLst>
            <pc:docMk/>
            <pc:sldMk cId="2975363758" sldId="295"/>
            <ac:picMk id="4" creationId="{671E31A1-1C9D-8AF7-383B-59EFB8C61A03}"/>
          </ac:picMkLst>
        </pc:picChg>
        <pc:picChg chg="add del mod">
          <ac:chgData name="Jazmin Maria Logrono" userId="a9b7dcf7-2bed-4594-b1c0-eba2164a8af5" providerId="ADAL" clId="{8140E141-62BF-3648-A8CB-C4C0EF1DB503}" dt="2022-09-18T06:08:12.314" v="699" actId="478"/>
          <ac:picMkLst>
            <pc:docMk/>
            <pc:sldMk cId="2975363758" sldId="295"/>
            <ac:picMk id="5" creationId="{532EC79D-451A-B5DC-132E-85C1A2F9C5F3}"/>
          </ac:picMkLst>
        </pc:picChg>
        <pc:picChg chg="add mod">
          <ac:chgData name="Jazmin Maria Logrono" userId="a9b7dcf7-2bed-4594-b1c0-eba2164a8af5" providerId="ADAL" clId="{8140E141-62BF-3648-A8CB-C4C0EF1DB503}" dt="2022-09-18T06:20:26.024" v="944" actId="26606"/>
          <ac:picMkLst>
            <pc:docMk/>
            <pc:sldMk cId="2975363758" sldId="295"/>
            <ac:picMk id="6" creationId="{C95DAFCB-A3A2-6051-255D-626CE62D1381}"/>
          </ac:picMkLst>
        </pc:picChg>
      </pc:sldChg>
      <pc:sldChg chg="add">
        <pc:chgData name="Jazmin Maria Logrono" userId="a9b7dcf7-2bed-4594-b1c0-eba2164a8af5" providerId="ADAL" clId="{8140E141-62BF-3648-A8CB-C4C0EF1DB503}" dt="2022-09-18T06:16:43.772" v="906" actId="2890"/>
        <pc:sldMkLst>
          <pc:docMk/>
          <pc:sldMk cId="3459221168" sldId="298"/>
        </pc:sldMkLst>
      </pc:sldChg>
      <pc:sldMasterChg chg="setBg">
        <pc:chgData name="Jazmin Maria Logrono" userId="a9b7dcf7-2bed-4594-b1c0-eba2164a8af5" providerId="ADAL" clId="{8140E141-62BF-3648-A8CB-C4C0EF1DB503}" dt="2022-09-18T05:53:50.316" v="238"/>
        <pc:sldMasterMkLst>
          <pc:docMk/>
          <pc:sldMasterMk cId="2508604074" sldId="2147483648"/>
        </pc:sldMasterMkLst>
      </pc:sldMasterChg>
    </pc:docChg>
  </pc:docChgLst>
  <pc:docChgLst>
    <pc:chgData name="Xiangzhen He" userId="S::xhe138@syr.edu::75618dcf-6375-4aad-a3fd-2bbadcb83bb9" providerId="AD" clId="Web-{6D6BBA82-5F8E-4C94-8E6D-1BAC2B01034A}"/>
    <pc:docChg chg="modSld">
      <pc:chgData name="Xiangzhen He" userId="S::xhe138@syr.edu::75618dcf-6375-4aad-a3fd-2bbadcb83bb9" providerId="AD" clId="Web-{6D6BBA82-5F8E-4C94-8E6D-1BAC2B01034A}" dt="2022-09-17T19:32:12.831" v="23"/>
      <pc:docMkLst>
        <pc:docMk/>
      </pc:docMkLst>
      <pc:sldChg chg="addSp delSp modSp">
        <pc:chgData name="Xiangzhen He" userId="S::xhe138@syr.edu::75618dcf-6375-4aad-a3fd-2bbadcb83bb9" providerId="AD" clId="Web-{6D6BBA82-5F8E-4C94-8E6D-1BAC2B01034A}" dt="2022-09-17T19:31:58.236" v="22"/>
        <pc:sldMkLst>
          <pc:docMk/>
          <pc:sldMk cId="168914573" sldId="266"/>
        </pc:sldMkLst>
        <pc:spChg chg="mod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2" creationId="{7D5BD32C-05CC-A682-0C05-E26EA710C7EE}"/>
          </ac:spMkLst>
        </pc:spChg>
        <pc:spChg chg="del mod">
          <ac:chgData name="Xiangzhen He" userId="S::xhe138@syr.edu::75618dcf-6375-4aad-a3fd-2bbadcb83bb9" providerId="AD" clId="Web-{6D6BBA82-5F8E-4C94-8E6D-1BAC2B01034A}" dt="2022-09-17T19:27:52.105" v="5"/>
          <ac:spMkLst>
            <pc:docMk/>
            <pc:sldMk cId="168914573" sldId="266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6D6BBA82-5F8E-4C94-8E6D-1BAC2B01034A}" dt="2022-09-17T19:27:52.105" v="5"/>
          <ac:spMkLst>
            <pc:docMk/>
            <pc:sldMk cId="168914573" sldId="266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6D6BBA82-5F8E-4C94-8E6D-1BAC2B01034A}" dt="2022-09-17T19:27:52.105" v="5"/>
          <ac:spMkLst>
            <pc:docMk/>
            <pc:sldMk cId="168914573" sldId="266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6D6BBA82-5F8E-4C94-8E6D-1BAC2B01034A}" dt="2022-09-17T19:27:52.105" v="5"/>
          <ac:spMkLst>
            <pc:docMk/>
            <pc:sldMk cId="168914573" sldId="266"/>
            <ac:spMk id="25" creationId="{9A0D773F-7A7D-4DBB-9DEA-86BB8B8F4BC8}"/>
          </ac:spMkLst>
        </pc:spChg>
        <pc:spChg chg="add del">
          <ac:chgData name="Xiangzhen He" userId="S::xhe138@syr.edu::75618dcf-6375-4aad-a3fd-2bbadcb83bb9" providerId="AD" clId="Web-{6D6BBA82-5F8E-4C94-8E6D-1BAC2B01034A}" dt="2022-09-17T19:28:59.341" v="11"/>
          <ac:spMkLst>
            <pc:docMk/>
            <pc:sldMk cId="168914573" sldId="266"/>
            <ac:spMk id="31" creationId="{7301F447-EEF7-48F5-AF73-7566EE7F64AD}"/>
          </ac:spMkLst>
        </pc:spChg>
        <pc:spChg chg="add del">
          <ac:chgData name="Xiangzhen He" userId="S::xhe138@syr.edu::75618dcf-6375-4aad-a3fd-2bbadcb83bb9" providerId="AD" clId="Web-{6D6BBA82-5F8E-4C94-8E6D-1BAC2B01034A}" dt="2022-09-17T19:28:59.341" v="11"/>
          <ac:spMkLst>
            <pc:docMk/>
            <pc:sldMk cId="168914573" sldId="266"/>
            <ac:spMk id="33" creationId="{F7117410-A2A4-4085-9ADC-46744551DBDE}"/>
          </ac:spMkLst>
        </pc:spChg>
        <pc:spChg chg="add del">
          <ac:chgData name="Xiangzhen He" userId="S::xhe138@syr.edu::75618dcf-6375-4aad-a3fd-2bbadcb83bb9" providerId="AD" clId="Web-{6D6BBA82-5F8E-4C94-8E6D-1BAC2B01034A}" dt="2022-09-17T19:28:59.341" v="11"/>
          <ac:spMkLst>
            <pc:docMk/>
            <pc:sldMk cId="168914573" sldId="266"/>
            <ac:spMk id="35" creationId="{99F74EB5-E547-4FB4-95F5-BCC788F3C4A0}"/>
          </ac:spMkLst>
        </pc:spChg>
        <pc:spChg chg="add del">
          <ac:chgData name="Xiangzhen He" userId="S::xhe138@syr.edu::75618dcf-6375-4aad-a3fd-2bbadcb83bb9" providerId="AD" clId="Web-{6D6BBA82-5F8E-4C94-8E6D-1BAC2B01034A}" dt="2022-09-17T19:28:46.981" v="8"/>
          <ac:spMkLst>
            <pc:docMk/>
            <pc:sldMk cId="168914573" sldId="266"/>
            <ac:spMk id="40" creationId="{6C4028FD-8BAA-4A19-BFDE-594D991B7552}"/>
          </ac:spMkLst>
        </pc:spChg>
        <pc:spChg chg="add del">
          <ac:chgData name="Xiangzhen He" userId="S::xhe138@syr.edu::75618dcf-6375-4aad-a3fd-2bbadcb83bb9" providerId="AD" clId="Web-{6D6BBA82-5F8E-4C94-8E6D-1BAC2B01034A}" dt="2022-09-17T19:28:59.310" v="10"/>
          <ac:spMkLst>
            <pc:docMk/>
            <pc:sldMk cId="168914573" sldId="266"/>
            <ac:spMk id="45" creationId="{122F9423-F4B1-45D4-8445-E9991ECCBCCF}"/>
          </ac:spMkLst>
        </pc:spChg>
        <pc:spChg chg="add del">
          <ac:chgData name="Xiangzhen He" userId="S::xhe138@syr.edu::75618dcf-6375-4aad-a3fd-2bbadcb83bb9" providerId="AD" clId="Web-{6D6BBA82-5F8E-4C94-8E6D-1BAC2B01034A}" dt="2022-09-17T19:30:07.405" v="16"/>
          <ac:spMkLst>
            <pc:docMk/>
            <pc:sldMk cId="168914573" sldId="266"/>
            <ac:spMk id="47" creationId="{DA8886A6-5426-494B-96D8-D962D2BA0818}"/>
          </ac:spMkLst>
        </pc:spChg>
        <pc:spChg chg="add del">
          <ac:chgData name="Xiangzhen He" userId="S::xhe138@syr.edu::75618dcf-6375-4aad-a3fd-2bbadcb83bb9" providerId="AD" clId="Web-{6D6BBA82-5F8E-4C94-8E6D-1BAC2B01034A}" dt="2022-09-17T19:30:07.405" v="16"/>
          <ac:spMkLst>
            <pc:docMk/>
            <pc:sldMk cId="168914573" sldId="266"/>
            <ac:spMk id="48" creationId="{AA3ED336-C09E-46E8-9774-B977D15FC5E0}"/>
          </ac:spMkLst>
        </pc:spChg>
        <pc:spChg chg="add del">
          <ac:chgData name="Xiangzhen He" userId="S::xhe138@syr.edu::75618dcf-6375-4aad-a3fd-2bbadcb83bb9" providerId="AD" clId="Web-{6D6BBA82-5F8E-4C94-8E6D-1BAC2B01034A}" dt="2022-09-17T19:30:07.358" v="15"/>
          <ac:spMkLst>
            <pc:docMk/>
            <pc:sldMk cId="168914573" sldId="266"/>
            <ac:spMk id="53" creationId="{6C4028FD-8BAA-4A19-BFDE-594D991B7552}"/>
          </ac:spMkLst>
        </pc:spChg>
        <pc:spChg chg="add del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55" creationId="{1BC8109F-B452-45EE-8BB3-65433C039601}"/>
          </ac:spMkLst>
        </pc:spChg>
        <pc:spChg chg="add del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56" creationId="{78FD1E94-B12F-434F-8027-5DBEAC55A132}"/>
          </ac:spMkLst>
        </pc:spChg>
        <pc:spChg chg="add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61" creationId="{53B021B3-DE93-4AB7-8A18-CF5F1CED88B8}"/>
          </ac:spMkLst>
        </pc:spChg>
        <pc:spChg chg="add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63" creationId="{52D502E5-F6B4-4D58-B4AE-FC466FF15EE8}"/>
          </ac:spMkLst>
        </pc:spChg>
        <pc:spChg chg="add">
          <ac:chgData name="Xiangzhen He" userId="S::xhe138@syr.edu::75618dcf-6375-4aad-a3fd-2bbadcb83bb9" providerId="AD" clId="Web-{6D6BBA82-5F8E-4C94-8E6D-1BAC2B01034A}" dt="2022-09-17T19:31:58.236" v="22"/>
          <ac:spMkLst>
            <pc:docMk/>
            <pc:sldMk cId="168914573" sldId="266"/>
            <ac:spMk id="65" creationId="{9DECDBF4-02B6-4BB4-B65B-B8107AD6A9E8}"/>
          </ac:spMkLst>
        </pc:spChg>
        <pc:grpChg chg="add del">
          <ac:chgData name="Xiangzhen He" userId="S::xhe138@syr.edu::75618dcf-6375-4aad-a3fd-2bbadcb83bb9" providerId="AD" clId="Web-{6D6BBA82-5F8E-4C94-8E6D-1BAC2B01034A}" dt="2022-09-17T19:28:59.310" v="10"/>
          <ac:grpSpMkLst>
            <pc:docMk/>
            <pc:sldMk cId="168914573" sldId="266"/>
            <ac:grpSpMk id="42" creationId="{770AE191-D2EA-45C9-A44D-830C188F74CB}"/>
          </ac:grpSpMkLst>
        </pc:grpChg>
        <pc:graphicFrameChg chg="add mod modGraphic">
          <ac:chgData name="Xiangzhen He" userId="S::xhe138@syr.edu::75618dcf-6375-4aad-a3fd-2bbadcb83bb9" providerId="AD" clId="Web-{6D6BBA82-5F8E-4C94-8E6D-1BAC2B01034A}" dt="2022-09-17T19:31:58.236" v="22"/>
          <ac:graphicFrameMkLst>
            <pc:docMk/>
            <pc:sldMk cId="168914573" sldId="266"/>
            <ac:graphicFrameMk id="27" creationId="{60C000BA-F2B4-E1A1-098D-60BAD93A9912}"/>
          </ac:graphicFrameMkLst>
        </pc:graphicFrameChg>
      </pc:sldChg>
      <pc:sldChg chg="addSp delSp modSp">
        <pc:chgData name="Xiangzhen He" userId="S::xhe138@syr.edu::75618dcf-6375-4aad-a3fd-2bbadcb83bb9" providerId="AD" clId="Web-{6D6BBA82-5F8E-4C94-8E6D-1BAC2B01034A}" dt="2022-09-17T19:32:12.831" v="23"/>
        <pc:sldMkLst>
          <pc:docMk/>
          <pc:sldMk cId="4275655289" sldId="267"/>
        </pc:sldMkLst>
        <pc:spChg chg="mo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2" creationId="{7D5BD32C-05CC-A682-0C05-E26EA710C7EE}"/>
          </ac:spMkLst>
        </pc:spChg>
        <pc:spChg chg="mo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3" creationId="{C9214C9B-AEB3-F7C4-663F-0BD9016A4976}"/>
          </ac:spMkLst>
        </pc:spChg>
        <pc:spChg chg="del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21" creationId="{7FF47CB7-972F-479F-A36D-9E72D26EC8DA}"/>
          </ac:spMkLst>
        </pc:spChg>
        <pc:spChg chg="del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23" creationId="{0D153B68-5844-490D-8E67-F616D6D721CA}"/>
          </ac:spMkLst>
        </pc:spChg>
        <pc:spChg chg="del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25" creationId="{9A0D773F-7A7D-4DBB-9DEA-86BB8B8F4BC8}"/>
          </ac:spMkLst>
        </pc:spChg>
        <pc:spChg chg="ad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30" creationId="{DAF1966E-FD40-4A4A-B61B-C4DF7FA05F06}"/>
          </ac:spMkLst>
        </pc:spChg>
        <pc:spChg chg="ad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32" creationId="{047BFA19-D45E-416B-A404-7AF2F3F27017}"/>
          </ac:spMkLst>
        </pc:spChg>
        <pc:spChg chg="ad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34" creationId="{8E0105E7-23DB-4CF2-8258-FF47C7620F6E}"/>
          </ac:spMkLst>
        </pc:spChg>
        <pc:spChg chg="add">
          <ac:chgData name="Xiangzhen He" userId="S::xhe138@syr.edu::75618dcf-6375-4aad-a3fd-2bbadcb83bb9" providerId="AD" clId="Web-{6D6BBA82-5F8E-4C94-8E6D-1BAC2B01034A}" dt="2022-09-17T19:32:12.831" v="23"/>
          <ac:spMkLst>
            <pc:docMk/>
            <pc:sldMk cId="4275655289" sldId="267"/>
            <ac:spMk id="36" creationId="{074B4F7D-14B2-478B-8BF5-01E4E0C5D26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60438-1B25-4232-AE9B-4821B3F88A2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8B8771-F14E-4C27-873E-1A0EED0BDC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 different machine learning algorithms to:</a:t>
          </a:r>
        </a:p>
      </dgm:t>
    </dgm:pt>
    <dgm:pt modelId="{831C992A-FD64-4FCC-93B8-01703F4D1B9C}" type="parTrans" cxnId="{1C9425C3-AA1D-4355-BEC6-18900FB4E90B}">
      <dgm:prSet/>
      <dgm:spPr/>
      <dgm:t>
        <a:bodyPr/>
        <a:lstStyle/>
        <a:p>
          <a:endParaRPr lang="en-US"/>
        </a:p>
      </dgm:t>
    </dgm:pt>
    <dgm:pt modelId="{35C72914-0DDC-446F-9C5D-1871F957DF87}" type="sibTrans" cxnId="{1C9425C3-AA1D-4355-BEC6-18900FB4E90B}">
      <dgm:prSet/>
      <dgm:spPr/>
      <dgm:t>
        <a:bodyPr/>
        <a:lstStyle/>
        <a:p>
          <a:endParaRPr lang="en-US"/>
        </a:p>
      </dgm:t>
    </dgm:pt>
    <dgm:pt modelId="{E236BC7D-0E22-4802-8E5C-A8B60E4B83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Identify</a:t>
          </a:r>
          <a:r>
            <a:rPr lang="en-US"/>
            <a:t> online toxic comments</a:t>
          </a:r>
        </a:p>
      </dgm:t>
    </dgm:pt>
    <dgm:pt modelId="{2F93E361-B2F6-438B-8246-3550EA0826FF}" type="parTrans" cxnId="{BFEEDE20-2110-4633-A869-B25F10F31C61}">
      <dgm:prSet/>
      <dgm:spPr/>
      <dgm:t>
        <a:bodyPr/>
        <a:lstStyle/>
        <a:p>
          <a:endParaRPr lang="en-US"/>
        </a:p>
      </dgm:t>
    </dgm:pt>
    <dgm:pt modelId="{F28E8AA3-7DB8-4176-ADA2-7FD37C5D3D4D}" type="sibTrans" cxnId="{BFEEDE20-2110-4633-A869-B25F10F31C61}">
      <dgm:prSet/>
      <dgm:spPr/>
      <dgm:t>
        <a:bodyPr/>
        <a:lstStyle/>
        <a:p>
          <a:endParaRPr lang="en-US"/>
        </a:p>
      </dgm:t>
    </dgm:pt>
    <dgm:pt modelId="{87785795-BD13-4CE3-AB96-CF2E68655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Identify</a:t>
          </a:r>
          <a:r>
            <a:rPr lang="en-US"/>
            <a:t> patterns to detect toxic </a:t>
          </a:r>
          <a:r>
            <a:rPr lang="en-US">
              <a:latin typeface="Calibri Light" panose="020F0302020204030204"/>
            </a:rPr>
            <a:t>behaviors</a:t>
          </a:r>
          <a:endParaRPr lang="en-US"/>
        </a:p>
      </dgm:t>
    </dgm:pt>
    <dgm:pt modelId="{3D0F6D3C-51D6-44C9-B962-11E058976B7B}" type="parTrans" cxnId="{FE488FA0-B9E2-4268-86DF-FDDB2A98074F}">
      <dgm:prSet/>
      <dgm:spPr/>
      <dgm:t>
        <a:bodyPr/>
        <a:lstStyle/>
        <a:p>
          <a:endParaRPr lang="en-US"/>
        </a:p>
      </dgm:t>
    </dgm:pt>
    <dgm:pt modelId="{280D1077-F245-4F65-88D2-D034848B34B5}" type="sibTrans" cxnId="{FE488FA0-B9E2-4268-86DF-FDDB2A98074F}">
      <dgm:prSet/>
      <dgm:spPr/>
      <dgm:t>
        <a:bodyPr/>
        <a:lstStyle/>
        <a:p>
          <a:endParaRPr lang="en-US"/>
        </a:p>
      </dgm:t>
    </dgm:pt>
    <dgm:pt modelId="{C490B8CD-769B-4606-859E-2AB8E7190A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Answer the following questions: </a:t>
          </a:r>
        </a:p>
      </dgm:t>
    </dgm:pt>
    <dgm:pt modelId="{6D8209B8-0907-4E3B-8774-D3C07C87C68C}" type="parTrans" cxnId="{3B419719-A3F2-4AD4-A666-99DB53355486}">
      <dgm:prSet/>
      <dgm:spPr/>
      <dgm:t>
        <a:bodyPr/>
        <a:lstStyle/>
        <a:p>
          <a:endParaRPr lang="en-US"/>
        </a:p>
      </dgm:t>
    </dgm:pt>
    <dgm:pt modelId="{BD7DBCF8-3E55-4F6D-926E-CF978E10BD11}" type="sibTrans" cxnId="{3B419719-A3F2-4AD4-A666-99DB53355486}">
      <dgm:prSet/>
      <dgm:spPr/>
      <dgm:t>
        <a:bodyPr/>
        <a:lstStyle/>
        <a:p>
          <a:endParaRPr lang="en-US"/>
        </a:p>
      </dgm:t>
    </dgm:pt>
    <dgm:pt modelId="{D00C01C4-C159-4686-877F-1B52B5D697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types of toxicity exist in toxic comments? </a:t>
          </a:r>
        </a:p>
      </dgm:t>
    </dgm:pt>
    <dgm:pt modelId="{F73337E0-7C11-48B6-900D-624835A1723D}" type="parTrans" cxnId="{235CB4C2-3798-46D9-9DFE-3D3D22471AC5}">
      <dgm:prSet/>
      <dgm:spPr/>
      <dgm:t>
        <a:bodyPr/>
        <a:lstStyle/>
        <a:p>
          <a:endParaRPr lang="en-US"/>
        </a:p>
      </dgm:t>
    </dgm:pt>
    <dgm:pt modelId="{F45A8C79-559D-4FD0-AA87-5AD89A4C84E9}" type="sibTrans" cxnId="{235CB4C2-3798-46D9-9DFE-3D3D22471AC5}">
      <dgm:prSet/>
      <dgm:spPr/>
      <dgm:t>
        <a:bodyPr/>
        <a:lstStyle/>
        <a:p>
          <a:endParaRPr lang="en-US"/>
        </a:p>
      </dgm:t>
    </dgm:pt>
    <dgm:pt modelId="{785D2D97-2C38-4BB5-AEB8-EE234FA542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words contribute to toxic comments? </a:t>
          </a:r>
        </a:p>
      </dgm:t>
    </dgm:pt>
    <dgm:pt modelId="{65BB2904-BDD4-4741-A6F8-62E0991BCF94}" type="parTrans" cxnId="{78079D86-9EDF-47BA-BCA4-C217AE132FB6}">
      <dgm:prSet/>
      <dgm:spPr/>
      <dgm:t>
        <a:bodyPr/>
        <a:lstStyle/>
        <a:p>
          <a:endParaRPr lang="en-US"/>
        </a:p>
      </dgm:t>
    </dgm:pt>
    <dgm:pt modelId="{3631C220-D0E7-4BB3-A63C-91FEDD5969E0}" type="sibTrans" cxnId="{78079D86-9EDF-47BA-BCA4-C217AE132FB6}">
      <dgm:prSet/>
      <dgm:spPr/>
      <dgm:t>
        <a:bodyPr/>
        <a:lstStyle/>
        <a:p>
          <a:endParaRPr lang="en-US"/>
        </a:p>
      </dgm:t>
    </dgm:pt>
    <dgm:pt modelId="{FDAF8FF2-FAF1-44C6-806D-9764F8FF8E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Are there different levels to toxicity? </a:t>
          </a:r>
        </a:p>
      </dgm:t>
    </dgm:pt>
    <dgm:pt modelId="{0F02AB72-171A-4D6C-8A1C-569A45A01805}" type="parTrans" cxnId="{36272970-9386-4C0B-AC54-ACB4DA6E5D1B}">
      <dgm:prSet/>
      <dgm:spPr/>
      <dgm:t>
        <a:bodyPr/>
        <a:lstStyle/>
        <a:p>
          <a:endParaRPr lang="en-US"/>
        </a:p>
      </dgm:t>
    </dgm:pt>
    <dgm:pt modelId="{BF3435B0-9900-46F8-B2E6-857E38048703}" type="sibTrans" cxnId="{36272970-9386-4C0B-AC54-ACB4DA6E5D1B}">
      <dgm:prSet/>
      <dgm:spPr/>
      <dgm:t>
        <a:bodyPr/>
        <a:lstStyle/>
        <a:p>
          <a:endParaRPr lang="en-US"/>
        </a:p>
      </dgm:t>
    </dgm:pt>
    <dgm:pt modelId="{BCD6B8DF-B830-44E7-B174-BDC2A7B5C92B}" type="pres">
      <dgm:prSet presAssocID="{47860438-1B25-4232-AE9B-4821B3F88A29}" presName="root" presStyleCnt="0">
        <dgm:presLayoutVars>
          <dgm:dir/>
          <dgm:resizeHandles val="exact"/>
        </dgm:presLayoutVars>
      </dgm:prSet>
      <dgm:spPr/>
    </dgm:pt>
    <dgm:pt modelId="{4C512B42-1AD2-46A2-85D6-A5DC5C3481EB}" type="pres">
      <dgm:prSet presAssocID="{DF8B8771-F14E-4C27-873E-1A0EED0BDC11}" presName="compNode" presStyleCnt="0"/>
      <dgm:spPr/>
    </dgm:pt>
    <dgm:pt modelId="{52587586-2BB4-4844-AE8B-C4B3AE57129A}" type="pres">
      <dgm:prSet presAssocID="{DF8B8771-F14E-4C27-873E-1A0EED0BDC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CBC533-EFD6-4A1F-96F1-764381F74231}" type="pres">
      <dgm:prSet presAssocID="{DF8B8771-F14E-4C27-873E-1A0EED0BDC11}" presName="iconSpace" presStyleCnt="0"/>
      <dgm:spPr/>
    </dgm:pt>
    <dgm:pt modelId="{6AC74148-99AC-46DA-8C56-4401BED2D22C}" type="pres">
      <dgm:prSet presAssocID="{DF8B8771-F14E-4C27-873E-1A0EED0BDC11}" presName="parTx" presStyleLbl="revTx" presStyleIdx="0" presStyleCnt="4">
        <dgm:presLayoutVars>
          <dgm:chMax val="0"/>
          <dgm:chPref val="0"/>
        </dgm:presLayoutVars>
      </dgm:prSet>
      <dgm:spPr/>
    </dgm:pt>
    <dgm:pt modelId="{D8B5553C-1E4D-40D9-B26F-A83437B6CFF7}" type="pres">
      <dgm:prSet presAssocID="{DF8B8771-F14E-4C27-873E-1A0EED0BDC11}" presName="txSpace" presStyleCnt="0"/>
      <dgm:spPr/>
    </dgm:pt>
    <dgm:pt modelId="{0AEBAC7C-33FB-4934-B45D-71480DEE2A60}" type="pres">
      <dgm:prSet presAssocID="{DF8B8771-F14E-4C27-873E-1A0EED0BDC11}" presName="desTx" presStyleLbl="revTx" presStyleIdx="1" presStyleCnt="4">
        <dgm:presLayoutVars/>
      </dgm:prSet>
      <dgm:spPr/>
    </dgm:pt>
    <dgm:pt modelId="{62488B31-2BBA-4206-BD97-6FF51E3CFE77}" type="pres">
      <dgm:prSet presAssocID="{35C72914-0DDC-446F-9C5D-1871F957DF87}" presName="sibTrans" presStyleCnt="0"/>
      <dgm:spPr/>
    </dgm:pt>
    <dgm:pt modelId="{DD85558D-6A68-4684-9650-DE7A8379A459}" type="pres">
      <dgm:prSet presAssocID="{C490B8CD-769B-4606-859E-2AB8E7190AE5}" presName="compNode" presStyleCnt="0"/>
      <dgm:spPr/>
    </dgm:pt>
    <dgm:pt modelId="{5F0F884F-2248-4645-B381-5141B97E1C85}" type="pres">
      <dgm:prSet presAssocID="{C490B8CD-769B-4606-859E-2AB8E7190A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B7AB2C2-E0F1-44FA-89B1-209CDAA2EC41}" type="pres">
      <dgm:prSet presAssocID="{C490B8CD-769B-4606-859E-2AB8E7190AE5}" presName="iconSpace" presStyleCnt="0"/>
      <dgm:spPr/>
    </dgm:pt>
    <dgm:pt modelId="{B3D2A4E5-3442-4916-B4F0-963BAA859CE2}" type="pres">
      <dgm:prSet presAssocID="{C490B8CD-769B-4606-859E-2AB8E7190AE5}" presName="parTx" presStyleLbl="revTx" presStyleIdx="2" presStyleCnt="4">
        <dgm:presLayoutVars>
          <dgm:chMax val="0"/>
          <dgm:chPref val="0"/>
        </dgm:presLayoutVars>
      </dgm:prSet>
      <dgm:spPr/>
    </dgm:pt>
    <dgm:pt modelId="{122B0A7F-66A0-4603-AE54-F0FF879286BC}" type="pres">
      <dgm:prSet presAssocID="{C490B8CD-769B-4606-859E-2AB8E7190AE5}" presName="txSpace" presStyleCnt="0"/>
      <dgm:spPr/>
    </dgm:pt>
    <dgm:pt modelId="{2E561AAA-728C-4F92-8076-4891B24FDC34}" type="pres">
      <dgm:prSet presAssocID="{C490B8CD-769B-4606-859E-2AB8E7190AE5}" presName="desTx" presStyleLbl="revTx" presStyleIdx="3" presStyleCnt="4">
        <dgm:presLayoutVars/>
      </dgm:prSet>
      <dgm:spPr/>
    </dgm:pt>
  </dgm:ptLst>
  <dgm:cxnLst>
    <dgm:cxn modelId="{3B419719-A3F2-4AD4-A666-99DB53355486}" srcId="{47860438-1B25-4232-AE9B-4821B3F88A29}" destId="{C490B8CD-769B-4606-859E-2AB8E7190AE5}" srcOrd="1" destOrd="0" parTransId="{6D8209B8-0907-4E3B-8774-D3C07C87C68C}" sibTransId="{BD7DBCF8-3E55-4F6D-926E-CF978E10BD11}"/>
    <dgm:cxn modelId="{BFEEDE20-2110-4633-A869-B25F10F31C61}" srcId="{DF8B8771-F14E-4C27-873E-1A0EED0BDC11}" destId="{E236BC7D-0E22-4802-8E5C-A8B60E4B83D1}" srcOrd="0" destOrd="0" parTransId="{2F93E361-B2F6-438B-8246-3550EA0826FF}" sibTransId="{F28E8AA3-7DB8-4176-ADA2-7FD37C5D3D4D}"/>
    <dgm:cxn modelId="{DA461132-A770-4E08-B32F-7940AF794B97}" type="presOf" srcId="{785D2D97-2C38-4BB5-AEB8-EE234FA542A4}" destId="{2E561AAA-728C-4F92-8076-4891B24FDC34}" srcOrd="0" destOrd="1" presId="urn:microsoft.com/office/officeart/2018/2/layout/IconLabelDescriptionList"/>
    <dgm:cxn modelId="{6C262932-8443-477D-B743-48AE1D3D8D73}" type="presOf" srcId="{D00C01C4-C159-4686-877F-1B52B5D69705}" destId="{2E561AAA-728C-4F92-8076-4891B24FDC34}" srcOrd="0" destOrd="0" presId="urn:microsoft.com/office/officeart/2018/2/layout/IconLabelDescriptionList"/>
    <dgm:cxn modelId="{36272970-9386-4C0B-AC54-ACB4DA6E5D1B}" srcId="{C490B8CD-769B-4606-859E-2AB8E7190AE5}" destId="{FDAF8FF2-FAF1-44C6-806D-9764F8FF8E47}" srcOrd="2" destOrd="0" parTransId="{0F02AB72-171A-4D6C-8A1C-569A45A01805}" sibTransId="{BF3435B0-9900-46F8-B2E6-857E38048703}"/>
    <dgm:cxn modelId="{78079D86-9EDF-47BA-BCA4-C217AE132FB6}" srcId="{C490B8CD-769B-4606-859E-2AB8E7190AE5}" destId="{785D2D97-2C38-4BB5-AEB8-EE234FA542A4}" srcOrd="1" destOrd="0" parTransId="{65BB2904-BDD4-4741-A6F8-62E0991BCF94}" sibTransId="{3631C220-D0E7-4BB3-A63C-91FEDD5969E0}"/>
    <dgm:cxn modelId="{C43D2692-9618-47AB-8482-3A0A99842C3E}" type="presOf" srcId="{C490B8CD-769B-4606-859E-2AB8E7190AE5}" destId="{B3D2A4E5-3442-4916-B4F0-963BAA859CE2}" srcOrd="0" destOrd="0" presId="urn:microsoft.com/office/officeart/2018/2/layout/IconLabelDescriptionList"/>
    <dgm:cxn modelId="{937A9E9A-2A31-49F3-9AFB-9DF329CF2416}" type="presOf" srcId="{87785795-BD13-4CE3-AB96-CF2E686554E7}" destId="{0AEBAC7C-33FB-4934-B45D-71480DEE2A60}" srcOrd="0" destOrd="1" presId="urn:microsoft.com/office/officeart/2018/2/layout/IconLabelDescriptionList"/>
    <dgm:cxn modelId="{FE488FA0-B9E2-4268-86DF-FDDB2A98074F}" srcId="{DF8B8771-F14E-4C27-873E-1A0EED0BDC11}" destId="{87785795-BD13-4CE3-AB96-CF2E686554E7}" srcOrd="1" destOrd="0" parTransId="{3D0F6D3C-51D6-44C9-B962-11E058976B7B}" sibTransId="{280D1077-F245-4F65-88D2-D034848B34B5}"/>
    <dgm:cxn modelId="{3D37BCB3-DD9C-4D96-962C-92BC44125BC7}" type="presOf" srcId="{DF8B8771-F14E-4C27-873E-1A0EED0BDC11}" destId="{6AC74148-99AC-46DA-8C56-4401BED2D22C}" srcOrd="0" destOrd="0" presId="urn:microsoft.com/office/officeart/2018/2/layout/IconLabelDescriptionList"/>
    <dgm:cxn modelId="{34E2A8B7-7DA8-481B-828C-89D371607E33}" type="presOf" srcId="{E236BC7D-0E22-4802-8E5C-A8B60E4B83D1}" destId="{0AEBAC7C-33FB-4934-B45D-71480DEE2A60}" srcOrd="0" destOrd="0" presId="urn:microsoft.com/office/officeart/2018/2/layout/IconLabelDescriptionList"/>
    <dgm:cxn modelId="{235CB4C2-3798-46D9-9DFE-3D3D22471AC5}" srcId="{C490B8CD-769B-4606-859E-2AB8E7190AE5}" destId="{D00C01C4-C159-4686-877F-1B52B5D69705}" srcOrd="0" destOrd="0" parTransId="{F73337E0-7C11-48B6-900D-624835A1723D}" sibTransId="{F45A8C79-559D-4FD0-AA87-5AD89A4C84E9}"/>
    <dgm:cxn modelId="{1C9425C3-AA1D-4355-BEC6-18900FB4E90B}" srcId="{47860438-1B25-4232-AE9B-4821B3F88A29}" destId="{DF8B8771-F14E-4C27-873E-1A0EED0BDC11}" srcOrd="0" destOrd="0" parTransId="{831C992A-FD64-4FCC-93B8-01703F4D1B9C}" sibTransId="{35C72914-0DDC-446F-9C5D-1871F957DF87}"/>
    <dgm:cxn modelId="{1160BDFB-D3D6-49DB-805A-396BFB0E4611}" type="presOf" srcId="{FDAF8FF2-FAF1-44C6-806D-9764F8FF8E47}" destId="{2E561AAA-728C-4F92-8076-4891B24FDC34}" srcOrd="0" destOrd="2" presId="urn:microsoft.com/office/officeart/2018/2/layout/IconLabelDescriptionList"/>
    <dgm:cxn modelId="{8D8773FF-780D-4CB4-89E7-699FCE378C4B}" type="presOf" srcId="{47860438-1B25-4232-AE9B-4821B3F88A29}" destId="{BCD6B8DF-B830-44E7-B174-BDC2A7B5C92B}" srcOrd="0" destOrd="0" presId="urn:microsoft.com/office/officeart/2018/2/layout/IconLabelDescriptionList"/>
    <dgm:cxn modelId="{7CD61DF3-BF71-4F65-AFB6-8C577CEBE91C}" type="presParOf" srcId="{BCD6B8DF-B830-44E7-B174-BDC2A7B5C92B}" destId="{4C512B42-1AD2-46A2-85D6-A5DC5C3481EB}" srcOrd="0" destOrd="0" presId="urn:microsoft.com/office/officeart/2018/2/layout/IconLabelDescriptionList"/>
    <dgm:cxn modelId="{329FE030-CBCA-4C70-90EC-C0A7368A4D13}" type="presParOf" srcId="{4C512B42-1AD2-46A2-85D6-A5DC5C3481EB}" destId="{52587586-2BB4-4844-AE8B-C4B3AE57129A}" srcOrd="0" destOrd="0" presId="urn:microsoft.com/office/officeart/2018/2/layout/IconLabelDescriptionList"/>
    <dgm:cxn modelId="{839B0348-0E23-4758-BD29-6DCE811248C1}" type="presParOf" srcId="{4C512B42-1AD2-46A2-85D6-A5DC5C3481EB}" destId="{CACBC533-EFD6-4A1F-96F1-764381F74231}" srcOrd="1" destOrd="0" presId="urn:microsoft.com/office/officeart/2018/2/layout/IconLabelDescriptionList"/>
    <dgm:cxn modelId="{DD18C394-A4C0-44E6-8A16-0EFA44372867}" type="presParOf" srcId="{4C512B42-1AD2-46A2-85D6-A5DC5C3481EB}" destId="{6AC74148-99AC-46DA-8C56-4401BED2D22C}" srcOrd="2" destOrd="0" presId="urn:microsoft.com/office/officeart/2018/2/layout/IconLabelDescriptionList"/>
    <dgm:cxn modelId="{1661A869-3F42-4974-848F-9C96C46F7758}" type="presParOf" srcId="{4C512B42-1AD2-46A2-85D6-A5DC5C3481EB}" destId="{D8B5553C-1E4D-40D9-B26F-A83437B6CFF7}" srcOrd="3" destOrd="0" presId="urn:microsoft.com/office/officeart/2018/2/layout/IconLabelDescriptionList"/>
    <dgm:cxn modelId="{70531453-6770-40F0-B262-B1B21FBB7393}" type="presParOf" srcId="{4C512B42-1AD2-46A2-85D6-A5DC5C3481EB}" destId="{0AEBAC7C-33FB-4934-B45D-71480DEE2A60}" srcOrd="4" destOrd="0" presId="urn:microsoft.com/office/officeart/2018/2/layout/IconLabelDescriptionList"/>
    <dgm:cxn modelId="{FA226274-AA7D-407D-B6D2-4C7136A19780}" type="presParOf" srcId="{BCD6B8DF-B830-44E7-B174-BDC2A7B5C92B}" destId="{62488B31-2BBA-4206-BD97-6FF51E3CFE77}" srcOrd="1" destOrd="0" presId="urn:microsoft.com/office/officeart/2018/2/layout/IconLabelDescriptionList"/>
    <dgm:cxn modelId="{10256338-5766-4D97-BEFB-81D6D8947C2F}" type="presParOf" srcId="{BCD6B8DF-B830-44E7-B174-BDC2A7B5C92B}" destId="{DD85558D-6A68-4684-9650-DE7A8379A459}" srcOrd="2" destOrd="0" presId="urn:microsoft.com/office/officeart/2018/2/layout/IconLabelDescriptionList"/>
    <dgm:cxn modelId="{F5C908A2-8D74-4F4C-94EC-38F6FABA398F}" type="presParOf" srcId="{DD85558D-6A68-4684-9650-DE7A8379A459}" destId="{5F0F884F-2248-4645-B381-5141B97E1C85}" srcOrd="0" destOrd="0" presId="urn:microsoft.com/office/officeart/2018/2/layout/IconLabelDescriptionList"/>
    <dgm:cxn modelId="{A6B8E3C0-52E7-467A-A312-DA3BD23E8DB9}" type="presParOf" srcId="{DD85558D-6A68-4684-9650-DE7A8379A459}" destId="{6B7AB2C2-E0F1-44FA-89B1-209CDAA2EC41}" srcOrd="1" destOrd="0" presId="urn:microsoft.com/office/officeart/2018/2/layout/IconLabelDescriptionList"/>
    <dgm:cxn modelId="{B9992146-924C-47E0-849C-F8498D9B25EC}" type="presParOf" srcId="{DD85558D-6A68-4684-9650-DE7A8379A459}" destId="{B3D2A4E5-3442-4916-B4F0-963BAA859CE2}" srcOrd="2" destOrd="0" presId="urn:microsoft.com/office/officeart/2018/2/layout/IconLabelDescriptionList"/>
    <dgm:cxn modelId="{73CC500B-65F0-4BBC-8753-6E00750581BE}" type="presParOf" srcId="{DD85558D-6A68-4684-9650-DE7A8379A459}" destId="{122B0A7F-66A0-4603-AE54-F0FF879286BC}" srcOrd="3" destOrd="0" presId="urn:microsoft.com/office/officeart/2018/2/layout/IconLabelDescriptionList"/>
    <dgm:cxn modelId="{04A95C36-A5A7-4CAD-A52D-4EA82D2FDCB5}" type="presParOf" srcId="{DD85558D-6A68-4684-9650-DE7A8379A459}" destId="{2E561AAA-728C-4F92-8076-4891B24FDC3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6F67E-A99B-4F0B-A47D-CE3E473AC813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E4B384-CF76-41F8-842E-1CE01C5E1E6C}">
      <dgm:prSet/>
      <dgm:spPr/>
      <dgm:t>
        <a:bodyPr/>
        <a:lstStyle/>
        <a:p>
          <a:r>
            <a:rPr lang="en-US"/>
            <a:t>Topic Modeling </a:t>
          </a:r>
        </a:p>
      </dgm:t>
    </dgm:pt>
    <dgm:pt modelId="{264FCF58-0FC9-40A9-B75E-AD96ACF06825}" type="parTrans" cxnId="{C6B8912B-A444-43BD-A3EA-B0EA4E4BB5BA}">
      <dgm:prSet/>
      <dgm:spPr/>
      <dgm:t>
        <a:bodyPr/>
        <a:lstStyle/>
        <a:p>
          <a:endParaRPr lang="en-US"/>
        </a:p>
      </dgm:t>
    </dgm:pt>
    <dgm:pt modelId="{8B4419EB-357C-4D86-AF2B-5EBBD14A890D}" type="sibTrans" cxnId="{C6B8912B-A444-43BD-A3EA-B0EA4E4BB5BA}">
      <dgm:prSet/>
      <dgm:spPr/>
      <dgm:t>
        <a:bodyPr/>
        <a:lstStyle/>
        <a:p>
          <a:endParaRPr lang="en-US"/>
        </a:p>
      </dgm:t>
    </dgm:pt>
    <dgm:pt modelId="{5BF0D94F-5238-4C18-AEE1-3FC3F58DEA61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1A13BE8B-038E-449D-8FDB-0D972AE2323C}" type="parTrans" cxnId="{E01F32FA-7DE3-4B6D-8CEA-290DC17B17D8}">
      <dgm:prSet/>
      <dgm:spPr/>
      <dgm:t>
        <a:bodyPr/>
        <a:lstStyle/>
        <a:p>
          <a:endParaRPr lang="en-US"/>
        </a:p>
      </dgm:t>
    </dgm:pt>
    <dgm:pt modelId="{F46DA1FA-3051-4678-AEE4-C865716540CA}" type="sibTrans" cxnId="{E01F32FA-7DE3-4B6D-8CEA-290DC17B17D8}">
      <dgm:prSet/>
      <dgm:spPr/>
      <dgm:t>
        <a:bodyPr/>
        <a:lstStyle/>
        <a:p>
          <a:endParaRPr lang="en-US"/>
        </a:p>
      </dgm:t>
    </dgm:pt>
    <dgm:pt modelId="{1C6CCE68-B77B-4972-BF8F-CF07499A5760}">
      <dgm:prSet/>
      <dgm:spPr/>
      <dgm:t>
        <a:bodyPr/>
        <a:lstStyle/>
        <a:p>
          <a:r>
            <a:rPr lang="en-US"/>
            <a:t>Clustering</a:t>
          </a:r>
        </a:p>
      </dgm:t>
    </dgm:pt>
    <dgm:pt modelId="{70ACE031-1635-43DD-AA2C-84A3BFABB731}" type="parTrans" cxnId="{AF2071BC-22A6-4C3F-AABC-EBDDA5F3E80E}">
      <dgm:prSet/>
      <dgm:spPr/>
      <dgm:t>
        <a:bodyPr/>
        <a:lstStyle/>
        <a:p>
          <a:endParaRPr lang="en-US"/>
        </a:p>
      </dgm:t>
    </dgm:pt>
    <dgm:pt modelId="{2CE00D21-5F50-4BA2-8474-8D65821C6A2C}" type="sibTrans" cxnId="{AF2071BC-22A6-4C3F-AABC-EBDDA5F3E80E}">
      <dgm:prSet/>
      <dgm:spPr/>
      <dgm:t>
        <a:bodyPr/>
        <a:lstStyle/>
        <a:p>
          <a:endParaRPr lang="en-US"/>
        </a:p>
      </dgm:t>
    </dgm:pt>
    <dgm:pt modelId="{77E387DE-07CE-4713-8F7C-EC787A276923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327F6F42-BF27-48AA-B1A1-60CCE118269B}" type="parTrans" cxnId="{C6C2B96B-6244-480A-821D-21E1000AC2DC}">
      <dgm:prSet/>
      <dgm:spPr/>
      <dgm:t>
        <a:bodyPr/>
        <a:lstStyle/>
        <a:p>
          <a:endParaRPr lang="en-US"/>
        </a:p>
      </dgm:t>
    </dgm:pt>
    <dgm:pt modelId="{FEB62FBF-475B-4925-A4B5-9F7D15312E97}" type="sibTrans" cxnId="{C6C2B96B-6244-480A-821D-21E1000AC2DC}">
      <dgm:prSet/>
      <dgm:spPr/>
      <dgm:t>
        <a:bodyPr/>
        <a:lstStyle/>
        <a:p>
          <a:endParaRPr lang="en-US"/>
        </a:p>
      </dgm:t>
    </dgm:pt>
    <dgm:pt modelId="{BCE63A91-85D3-48B2-8243-066C5CC8912E}" type="pres">
      <dgm:prSet presAssocID="{DA86F67E-A99B-4F0B-A47D-CE3E473AC813}" presName="matrix" presStyleCnt="0">
        <dgm:presLayoutVars>
          <dgm:chMax val="1"/>
          <dgm:dir/>
          <dgm:resizeHandles val="exact"/>
        </dgm:presLayoutVars>
      </dgm:prSet>
      <dgm:spPr/>
    </dgm:pt>
    <dgm:pt modelId="{3DAAA8C2-E4CE-427B-86D5-3C66A381E5A8}" type="pres">
      <dgm:prSet presAssocID="{DA86F67E-A99B-4F0B-A47D-CE3E473AC813}" presName="diamond" presStyleLbl="bgShp" presStyleIdx="0" presStyleCnt="1"/>
      <dgm:spPr/>
    </dgm:pt>
    <dgm:pt modelId="{F6B3D6BB-8B27-4DE2-BED2-28BBF30792F6}" type="pres">
      <dgm:prSet presAssocID="{DA86F67E-A99B-4F0B-A47D-CE3E473AC81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F601AD1-B109-4EED-A333-8E5153367ADD}" type="pres">
      <dgm:prSet presAssocID="{DA86F67E-A99B-4F0B-A47D-CE3E473AC81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551B0AF-4A4E-457F-97DD-23E90CB0651D}" type="pres">
      <dgm:prSet presAssocID="{DA86F67E-A99B-4F0B-A47D-CE3E473AC81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5392B0-6DF6-40B5-A2AF-6E2E88BFBA05}" type="pres">
      <dgm:prSet presAssocID="{DA86F67E-A99B-4F0B-A47D-CE3E473AC81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1EC9F05-9DBA-417A-B01E-D30D594FE672}" type="presOf" srcId="{D1E4B384-CF76-41F8-842E-1CE01C5E1E6C}" destId="{F6B3D6BB-8B27-4DE2-BED2-28BBF30792F6}" srcOrd="0" destOrd="0" presId="urn:microsoft.com/office/officeart/2005/8/layout/matrix3"/>
    <dgm:cxn modelId="{68DA3729-D93E-4C29-85B6-7DC2D8DB320A}" type="presOf" srcId="{77E387DE-07CE-4713-8F7C-EC787A276923}" destId="{B15392B0-6DF6-40B5-A2AF-6E2E88BFBA05}" srcOrd="0" destOrd="0" presId="urn:microsoft.com/office/officeart/2005/8/layout/matrix3"/>
    <dgm:cxn modelId="{C6B8912B-A444-43BD-A3EA-B0EA4E4BB5BA}" srcId="{DA86F67E-A99B-4F0B-A47D-CE3E473AC813}" destId="{D1E4B384-CF76-41F8-842E-1CE01C5E1E6C}" srcOrd="0" destOrd="0" parTransId="{264FCF58-0FC9-40A9-B75E-AD96ACF06825}" sibTransId="{8B4419EB-357C-4D86-AF2B-5EBBD14A890D}"/>
    <dgm:cxn modelId="{376ED12F-E1C3-48AC-8C9D-7F83C97840AD}" type="presOf" srcId="{DA86F67E-A99B-4F0B-A47D-CE3E473AC813}" destId="{BCE63A91-85D3-48B2-8243-066C5CC8912E}" srcOrd="0" destOrd="0" presId="urn:microsoft.com/office/officeart/2005/8/layout/matrix3"/>
    <dgm:cxn modelId="{C6C2B96B-6244-480A-821D-21E1000AC2DC}" srcId="{DA86F67E-A99B-4F0B-A47D-CE3E473AC813}" destId="{77E387DE-07CE-4713-8F7C-EC787A276923}" srcOrd="3" destOrd="0" parTransId="{327F6F42-BF27-48AA-B1A1-60CCE118269B}" sibTransId="{FEB62FBF-475B-4925-A4B5-9F7D15312E97}"/>
    <dgm:cxn modelId="{FBF5FA8F-50F4-4394-8343-84A05060B686}" type="presOf" srcId="{1C6CCE68-B77B-4972-BF8F-CF07499A5760}" destId="{C551B0AF-4A4E-457F-97DD-23E90CB0651D}" srcOrd="0" destOrd="0" presId="urn:microsoft.com/office/officeart/2005/8/layout/matrix3"/>
    <dgm:cxn modelId="{AF2071BC-22A6-4C3F-AABC-EBDDA5F3E80E}" srcId="{DA86F67E-A99B-4F0B-A47D-CE3E473AC813}" destId="{1C6CCE68-B77B-4972-BF8F-CF07499A5760}" srcOrd="2" destOrd="0" parTransId="{70ACE031-1635-43DD-AA2C-84A3BFABB731}" sibTransId="{2CE00D21-5F50-4BA2-8474-8D65821C6A2C}"/>
    <dgm:cxn modelId="{F17D95F8-EA4F-44F0-8988-1777E6339683}" type="presOf" srcId="{5BF0D94F-5238-4C18-AEE1-3FC3F58DEA61}" destId="{1F601AD1-B109-4EED-A333-8E5153367ADD}" srcOrd="0" destOrd="0" presId="urn:microsoft.com/office/officeart/2005/8/layout/matrix3"/>
    <dgm:cxn modelId="{E01F32FA-7DE3-4B6D-8CEA-290DC17B17D8}" srcId="{DA86F67E-A99B-4F0B-A47D-CE3E473AC813}" destId="{5BF0D94F-5238-4C18-AEE1-3FC3F58DEA61}" srcOrd="1" destOrd="0" parTransId="{1A13BE8B-038E-449D-8FDB-0D972AE2323C}" sibTransId="{F46DA1FA-3051-4678-AEE4-C865716540CA}"/>
    <dgm:cxn modelId="{B155BE94-E9DD-4AD1-857D-948FCA72F600}" type="presParOf" srcId="{BCE63A91-85D3-48B2-8243-066C5CC8912E}" destId="{3DAAA8C2-E4CE-427B-86D5-3C66A381E5A8}" srcOrd="0" destOrd="0" presId="urn:microsoft.com/office/officeart/2005/8/layout/matrix3"/>
    <dgm:cxn modelId="{04F716D3-FC4C-4081-8222-F70A7C572EEA}" type="presParOf" srcId="{BCE63A91-85D3-48B2-8243-066C5CC8912E}" destId="{F6B3D6BB-8B27-4DE2-BED2-28BBF30792F6}" srcOrd="1" destOrd="0" presId="urn:microsoft.com/office/officeart/2005/8/layout/matrix3"/>
    <dgm:cxn modelId="{1B9ED4FF-D8A8-41C5-8F26-7A367C26C8CA}" type="presParOf" srcId="{BCE63A91-85D3-48B2-8243-066C5CC8912E}" destId="{1F601AD1-B109-4EED-A333-8E5153367ADD}" srcOrd="2" destOrd="0" presId="urn:microsoft.com/office/officeart/2005/8/layout/matrix3"/>
    <dgm:cxn modelId="{000084E4-8246-4E3C-8ADC-3392359E7F94}" type="presParOf" srcId="{BCE63A91-85D3-48B2-8243-066C5CC8912E}" destId="{C551B0AF-4A4E-457F-97DD-23E90CB0651D}" srcOrd="3" destOrd="0" presId="urn:microsoft.com/office/officeart/2005/8/layout/matrix3"/>
    <dgm:cxn modelId="{834A9A69-0B7C-42E1-8558-38EE101516BB}" type="presParOf" srcId="{BCE63A91-85D3-48B2-8243-066C5CC8912E}" destId="{B15392B0-6DF6-40B5-A2AF-6E2E88BFBA0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27F890-145A-49AC-8FCB-F124E84731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0B47D8-32F1-4125-B369-03060C826FA8}">
      <dgm:prSet/>
      <dgm:spPr/>
      <dgm:t>
        <a:bodyPr/>
        <a:lstStyle/>
        <a:p>
          <a:r>
            <a:rPr lang="en-US"/>
            <a:t>Machine Learning Algorithms can identify patterns between toxic and non-toxic comments.</a:t>
          </a:r>
        </a:p>
      </dgm:t>
    </dgm:pt>
    <dgm:pt modelId="{63C75435-AC31-4AD8-834D-9DBE98D7ABFE}" type="parTrans" cxnId="{BD006BEA-BD6F-4AFA-B76E-FDC8B2D97F84}">
      <dgm:prSet/>
      <dgm:spPr/>
      <dgm:t>
        <a:bodyPr/>
        <a:lstStyle/>
        <a:p>
          <a:endParaRPr lang="en-US"/>
        </a:p>
      </dgm:t>
    </dgm:pt>
    <dgm:pt modelId="{5121756D-4B3F-44CE-942A-B46225316D47}" type="sibTrans" cxnId="{BD006BEA-BD6F-4AFA-B76E-FDC8B2D97F84}">
      <dgm:prSet/>
      <dgm:spPr/>
      <dgm:t>
        <a:bodyPr/>
        <a:lstStyle/>
        <a:p>
          <a:endParaRPr lang="en-US"/>
        </a:p>
      </dgm:t>
    </dgm:pt>
    <dgm:pt modelId="{3E850473-B599-4D9C-AF8F-F6FCCAC7ADBC}">
      <dgm:prSet/>
      <dgm:spPr/>
      <dgm:t>
        <a:bodyPr/>
        <a:lstStyle/>
        <a:p>
          <a:r>
            <a:rPr lang="en-US"/>
            <a:t>Machine Learning Algorithms can also help with measuring different levels of toxicity.</a:t>
          </a:r>
        </a:p>
      </dgm:t>
    </dgm:pt>
    <dgm:pt modelId="{FC51298D-B74E-475C-BA1B-5B137A37387E}" type="parTrans" cxnId="{82E4A237-0188-4EE7-B08E-1DBCEF50AB66}">
      <dgm:prSet/>
      <dgm:spPr/>
      <dgm:t>
        <a:bodyPr/>
        <a:lstStyle/>
        <a:p>
          <a:endParaRPr lang="en-US"/>
        </a:p>
      </dgm:t>
    </dgm:pt>
    <dgm:pt modelId="{2785661A-AF00-4E91-8292-A496FDDDA09B}" type="sibTrans" cxnId="{82E4A237-0188-4EE7-B08E-1DBCEF50AB66}">
      <dgm:prSet/>
      <dgm:spPr/>
      <dgm:t>
        <a:bodyPr/>
        <a:lstStyle/>
        <a:p>
          <a:endParaRPr lang="en-US"/>
        </a:p>
      </dgm:t>
    </dgm:pt>
    <dgm:pt modelId="{4C1DD9F0-E856-4FB1-81CC-EBA1CEE7B0F7}">
      <dgm:prSet/>
      <dgm:spPr/>
      <dgm:t>
        <a:bodyPr/>
        <a:lstStyle/>
        <a:p>
          <a:r>
            <a:rPr lang="en-US"/>
            <a:t>The task is non-trivial. </a:t>
          </a:r>
        </a:p>
      </dgm:t>
    </dgm:pt>
    <dgm:pt modelId="{C5106505-B2E6-4DC9-8557-CDEA662BFD64}" type="parTrans" cxnId="{15924268-9B77-4770-AFE7-7E75CB32CA73}">
      <dgm:prSet/>
      <dgm:spPr/>
      <dgm:t>
        <a:bodyPr/>
        <a:lstStyle/>
        <a:p>
          <a:endParaRPr lang="en-US"/>
        </a:p>
      </dgm:t>
    </dgm:pt>
    <dgm:pt modelId="{B9D5B549-8525-4B50-B93A-699BFD27DA78}" type="sibTrans" cxnId="{15924268-9B77-4770-AFE7-7E75CB32CA73}">
      <dgm:prSet/>
      <dgm:spPr/>
      <dgm:t>
        <a:bodyPr/>
        <a:lstStyle/>
        <a:p>
          <a:endParaRPr lang="en-US"/>
        </a:p>
      </dgm:t>
    </dgm:pt>
    <dgm:pt modelId="{7CE8F1FD-1C50-4648-A7CB-1CABC32AC3D7}" type="pres">
      <dgm:prSet presAssocID="{8D27F890-145A-49AC-8FCB-F124E847315F}" presName="root" presStyleCnt="0">
        <dgm:presLayoutVars>
          <dgm:dir/>
          <dgm:resizeHandles val="exact"/>
        </dgm:presLayoutVars>
      </dgm:prSet>
      <dgm:spPr/>
    </dgm:pt>
    <dgm:pt modelId="{9F98EB4C-6A13-49ED-B7D3-A7000ACD4E5F}" type="pres">
      <dgm:prSet presAssocID="{300B47D8-32F1-4125-B369-03060C826FA8}" presName="compNode" presStyleCnt="0"/>
      <dgm:spPr/>
    </dgm:pt>
    <dgm:pt modelId="{66C44E24-3D85-430E-B997-73601DC27FD6}" type="pres">
      <dgm:prSet presAssocID="{300B47D8-32F1-4125-B369-03060C826FA8}" presName="bgRect" presStyleLbl="bgShp" presStyleIdx="0" presStyleCnt="3"/>
      <dgm:spPr/>
    </dgm:pt>
    <dgm:pt modelId="{74D10751-A0C6-4333-B30F-3E3584C7B169}" type="pres">
      <dgm:prSet presAssocID="{300B47D8-32F1-4125-B369-03060C826F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F42C0D9F-BBE3-4007-8507-7458F37074CB}" type="pres">
      <dgm:prSet presAssocID="{300B47D8-32F1-4125-B369-03060C826FA8}" presName="spaceRect" presStyleCnt="0"/>
      <dgm:spPr/>
    </dgm:pt>
    <dgm:pt modelId="{8A9E0051-E861-4D2C-A09B-F8D0B319FCB5}" type="pres">
      <dgm:prSet presAssocID="{300B47D8-32F1-4125-B369-03060C826FA8}" presName="parTx" presStyleLbl="revTx" presStyleIdx="0" presStyleCnt="3">
        <dgm:presLayoutVars>
          <dgm:chMax val="0"/>
          <dgm:chPref val="0"/>
        </dgm:presLayoutVars>
      </dgm:prSet>
      <dgm:spPr/>
    </dgm:pt>
    <dgm:pt modelId="{90237CBF-6915-4806-876F-634321D7B225}" type="pres">
      <dgm:prSet presAssocID="{5121756D-4B3F-44CE-942A-B46225316D47}" presName="sibTrans" presStyleCnt="0"/>
      <dgm:spPr/>
    </dgm:pt>
    <dgm:pt modelId="{9CFE5770-39CD-4999-8ABC-041A5621C3CD}" type="pres">
      <dgm:prSet presAssocID="{3E850473-B599-4D9C-AF8F-F6FCCAC7ADBC}" presName="compNode" presStyleCnt="0"/>
      <dgm:spPr/>
    </dgm:pt>
    <dgm:pt modelId="{BE57C602-85DB-46C4-96F6-D0A35972A4DD}" type="pres">
      <dgm:prSet presAssocID="{3E850473-B599-4D9C-AF8F-F6FCCAC7ADBC}" presName="bgRect" presStyleLbl="bgShp" presStyleIdx="1" presStyleCnt="3"/>
      <dgm:spPr/>
    </dgm:pt>
    <dgm:pt modelId="{1383BBA9-94BA-4CDD-98D4-39AE581CC280}" type="pres">
      <dgm:prSet presAssocID="{3E850473-B599-4D9C-AF8F-F6FCCAC7AD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63564DA-8194-4137-9BB3-DD547A24A0E9}" type="pres">
      <dgm:prSet presAssocID="{3E850473-B599-4D9C-AF8F-F6FCCAC7ADBC}" presName="spaceRect" presStyleCnt="0"/>
      <dgm:spPr/>
    </dgm:pt>
    <dgm:pt modelId="{849E53E3-EED2-4B24-85C1-BEBC65E6221C}" type="pres">
      <dgm:prSet presAssocID="{3E850473-B599-4D9C-AF8F-F6FCCAC7ADBC}" presName="parTx" presStyleLbl="revTx" presStyleIdx="1" presStyleCnt="3">
        <dgm:presLayoutVars>
          <dgm:chMax val="0"/>
          <dgm:chPref val="0"/>
        </dgm:presLayoutVars>
      </dgm:prSet>
      <dgm:spPr/>
    </dgm:pt>
    <dgm:pt modelId="{FE66ADA7-8F8E-4328-A42F-914004DD424C}" type="pres">
      <dgm:prSet presAssocID="{2785661A-AF00-4E91-8292-A496FDDDA09B}" presName="sibTrans" presStyleCnt="0"/>
      <dgm:spPr/>
    </dgm:pt>
    <dgm:pt modelId="{F1EFF258-62E7-43BB-8DF7-B44B06833430}" type="pres">
      <dgm:prSet presAssocID="{4C1DD9F0-E856-4FB1-81CC-EBA1CEE7B0F7}" presName="compNode" presStyleCnt="0"/>
      <dgm:spPr/>
    </dgm:pt>
    <dgm:pt modelId="{23E17E46-E62A-4B29-9542-7FA588A8E551}" type="pres">
      <dgm:prSet presAssocID="{4C1DD9F0-E856-4FB1-81CC-EBA1CEE7B0F7}" presName="bgRect" presStyleLbl="bgShp" presStyleIdx="2" presStyleCnt="3"/>
      <dgm:spPr/>
    </dgm:pt>
    <dgm:pt modelId="{48CD09F7-A109-4C37-A9A9-C8803BE94FD2}" type="pres">
      <dgm:prSet presAssocID="{4C1DD9F0-E856-4FB1-81CC-EBA1CEE7B0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AFB3E15C-74D8-41E4-84B1-A7D5BF0CAA8A}" type="pres">
      <dgm:prSet presAssocID="{4C1DD9F0-E856-4FB1-81CC-EBA1CEE7B0F7}" presName="spaceRect" presStyleCnt="0"/>
      <dgm:spPr/>
    </dgm:pt>
    <dgm:pt modelId="{46E0F379-357F-450A-93D3-B89B2BF996C5}" type="pres">
      <dgm:prSet presAssocID="{4C1DD9F0-E856-4FB1-81CC-EBA1CEE7B0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17E6125-548C-448C-9AC8-3F51BE8A5A91}" type="presOf" srcId="{300B47D8-32F1-4125-B369-03060C826FA8}" destId="{8A9E0051-E861-4D2C-A09B-F8D0B319FCB5}" srcOrd="0" destOrd="0" presId="urn:microsoft.com/office/officeart/2018/2/layout/IconVerticalSolidList"/>
    <dgm:cxn modelId="{E667DE2B-09FE-4130-B4F5-F9041499DC85}" type="presOf" srcId="{8D27F890-145A-49AC-8FCB-F124E847315F}" destId="{7CE8F1FD-1C50-4648-A7CB-1CABC32AC3D7}" srcOrd="0" destOrd="0" presId="urn:microsoft.com/office/officeart/2018/2/layout/IconVerticalSolidList"/>
    <dgm:cxn modelId="{82E4A237-0188-4EE7-B08E-1DBCEF50AB66}" srcId="{8D27F890-145A-49AC-8FCB-F124E847315F}" destId="{3E850473-B599-4D9C-AF8F-F6FCCAC7ADBC}" srcOrd="1" destOrd="0" parTransId="{FC51298D-B74E-475C-BA1B-5B137A37387E}" sibTransId="{2785661A-AF00-4E91-8292-A496FDDDA09B}"/>
    <dgm:cxn modelId="{61DA1647-56FF-42C7-A9CD-B43BFC26E093}" type="presOf" srcId="{3E850473-B599-4D9C-AF8F-F6FCCAC7ADBC}" destId="{849E53E3-EED2-4B24-85C1-BEBC65E6221C}" srcOrd="0" destOrd="0" presId="urn:microsoft.com/office/officeart/2018/2/layout/IconVerticalSolidList"/>
    <dgm:cxn modelId="{15924268-9B77-4770-AFE7-7E75CB32CA73}" srcId="{8D27F890-145A-49AC-8FCB-F124E847315F}" destId="{4C1DD9F0-E856-4FB1-81CC-EBA1CEE7B0F7}" srcOrd="2" destOrd="0" parTransId="{C5106505-B2E6-4DC9-8557-CDEA662BFD64}" sibTransId="{B9D5B549-8525-4B50-B93A-699BFD27DA78}"/>
    <dgm:cxn modelId="{8BD84D74-8BB1-470C-AE2C-D0BEC363DC73}" type="presOf" srcId="{4C1DD9F0-E856-4FB1-81CC-EBA1CEE7B0F7}" destId="{46E0F379-357F-450A-93D3-B89B2BF996C5}" srcOrd="0" destOrd="0" presId="urn:microsoft.com/office/officeart/2018/2/layout/IconVerticalSolidList"/>
    <dgm:cxn modelId="{BD006BEA-BD6F-4AFA-B76E-FDC8B2D97F84}" srcId="{8D27F890-145A-49AC-8FCB-F124E847315F}" destId="{300B47D8-32F1-4125-B369-03060C826FA8}" srcOrd="0" destOrd="0" parTransId="{63C75435-AC31-4AD8-834D-9DBE98D7ABFE}" sibTransId="{5121756D-4B3F-44CE-942A-B46225316D47}"/>
    <dgm:cxn modelId="{38570BB6-2836-4D0D-B1C9-B7A7E4C79CA5}" type="presParOf" srcId="{7CE8F1FD-1C50-4648-A7CB-1CABC32AC3D7}" destId="{9F98EB4C-6A13-49ED-B7D3-A7000ACD4E5F}" srcOrd="0" destOrd="0" presId="urn:microsoft.com/office/officeart/2018/2/layout/IconVerticalSolidList"/>
    <dgm:cxn modelId="{F28FD1B0-31DC-4AED-9BF2-B97793868241}" type="presParOf" srcId="{9F98EB4C-6A13-49ED-B7D3-A7000ACD4E5F}" destId="{66C44E24-3D85-430E-B997-73601DC27FD6}" srcOrd="0" destOrd="0" presId="urn:microsoft.com/office/officeart/2018/2/layout/IconVerticalSolidList"/>
    <dgm:cxn modelId="{F19FC8AC-4153-421E-BAD2-F42D10991891}" type="presParOf" srcId="{9F98EB4C-6A13-49ED-B7D3-A7000ACD4E5F}" destId="{74D10751-A0C6-4333-B30F-3E3584C7B169}" srcOrd="1" destOrd="0" presId="urn:microsoft.com/office/officeart/2018/2/layout/IconVerticalSolidList"/>
    <dgm:cxn modelId="{714D60F3-A364-4A9E-805C-A7724C164743}" type="presParOf" srcId="{9F98EB4C-6A13-49ED-B7D3-A7000ACD4E5F}" destId="{F42C0D9F-BBE3-4007-8507-7458F37074CB}" srcOrd="2" destOrd="0" presId="urn:microsoft.com/office/officeart/2018/2/layout/IconVerticalSolidList"/>
    <dgm:cxn modelId="{F6755A89-7A02-4B03-A7A2-077088748B6E}" type="presParOf" srcId="{9F98EB4C-6A13-49ED-B7D3-A7000ACD4E5F}" destId="{8A9E0051-E861-4D2C-A09B-F8D0B319FCB5}" srcOrd="3" destOrd="0" presId="urn:microsoft.com/office/officeart/2018/2/layout/IconVerticalSolidList"/>
    <dgm:cxn modelId="{EC3B3645-7C83-42DD-A7B3-668F766E6764}" type="presParOf" srcId="{7CE8F1FD-1C50-4648-A7CB-1CABC32AC3D7}" destId="{90237CBF-6915-4806-876F-634321D7B225}" srcOrd="1" destOrd="0" presId="urn:microsoft.com/office/officeart/2018/2/layout/IconVerticalSolidList"/>
    <dgm:cxn modelId="{FED356F8-8AF9-40C9-B9B0-2432C657751E}" type="presParOf" srcId="{7CE8F1FD-1C50-4648-A7CB-1CABC32AC3D7}" destId="{9CFE5770-39CD-4999-8ABC-041A5621C3CD}" srcOrd="2" destOrd="0" presId="urn:microsoft.com/office/officeart/2018/2/layout/IconVerticalSolidList"/>
    <dgm:cxn modelId="{CBEEBFCE-BF91-4CA5-92B8-33D942965AA1}" type="presParOf" srcId="{9CFE5770-39CD-4999-8ABC-041A5621C3CD}" destId="{BE57C602-85DB-46C4-96F6-D0A35972A4DD}" srcOrd="0" destOrd="0" presId="urn:microsoft.com/office/officeart/2018/2/layout/IconVerticalSolidList"/>
    <dgm:cxn modelId="{31D88715-DEDD-472C-BEA9-1A0A6B71BD55}" type="presParOf" srcId="{9CFE5770-39CD-4999-8ABC-041A5621C3CD}" destId="{1383BBA9-94BA-4CDD-98D4-39AE581CC280}" srcOrd="1" destOrd="0" presId="urn:microsoft.com/office/officeart/2018/2/layout/IconVerticalSolidList"/>
    <dgm:cxn modelId="{0AB5DA65-54F4-4B04-AEB6-DEDB59B74857}" type="presParOf" srcId="{9CFE5770-39CD-4999-8ABC-041A5621C3CD}" destId="{B63564DA-8194-4137-9BB3-DD547A24A0E9}" srcOrd="2" destOrd="0" presId="urn:microsoft.com/office/officeart/2018/2/layout/IconVerticalSolidList"/>
    <dgm:cxn modelId="{129122E3-41F6-457C-89DC-B09903B55DC6}" type="presParOf" srcId="{9CFE5770-39CD-4999-8ABC-041A5621C3CD}" destId="{849E53E3-EED2-4B24-85C1-BEBC65E6221C}" srcOrd="3" destOrd="0" presId="urn:microsoft.com/office/officeart/2018/2/layout/IconVerticalSolidList"/>
    <dgm:cxn modelId="{0C969D56-FF0E-4DC5-AB93-20E4735A7224}" type="presParOf" srcId="{7CE8F1FD-1C50-4648-A7CB-1CABC32AC3D7}" destId="{FE66ADA7-8F8E-4328-A42F-914004DD424C}" srcOrd="3" destOrd="0" presId="urn:microsoft.com/office/officeart/2018/2/layout/IconVerticalSolidList"/>
    <dgm:cxn modelId="{266DC7B0-C781-4B20-BBB1-9CEA0C086EFA}" type="presParOf" srcId="{7CE8F1FD-1C50-4648-A7CB-1CABC32AC3D7}" destId="{F1EFF258-62E7-43BB-8DF7-B44B06833430}" srcOrd="4" destOrd="0" presId="urn:microsoft.com/office/officeart/2018/2/layout/IconVerticalSolidList"/>
    <dgm:cxn modelId="{424B0E2E-B284-4C40-83E7-EB625B4C2F2D}" type="presParOf" srcId="{F1EFF258-62E7-43BB-8DF7-B44B06833430}" destId="{23E17E46-E62A-4B29-9542-7FA588A8E551}" srcOrd="0" destOrd="0" presId="urn:microsoft.com/office/officeart/2018/2/layout/IconVerticalSolidList"/>
    <dgm:cxn modelId="{BE617CAB-F7CB-43D1-B161-3C38EC2F39E1}" type="presParOf" srcId="{F1EFF258-62E7-43BB-8DF7-B44B06833430}" destId="{48CD09F7-A109-4C37-A9A9-C8803BE94FD2}" srcOrd="1" destOrd="0" presId="urn:microsoft.com/office/officeart/2018/2/layout/IconVerticalSolidList"/>
    <dgm:cxn modelId="{1193B168-5BAB-470E-B73A-6316DCA35EE5}" type="presParOf" srcId="{F1EFF258-62E7-43BB-8DF7-B44B06833430}" destId="{AFB3E15C-74D8-41E4-84B1-A7D5BF0CAA8A}" srcOrd="2" destOrd="0" presId="urn:microsoft.com/office/officeart/2018/2/layout/IconVerticalSolidList"/>
    <dgm:cxn modelId="{C277BD3C-DF12-465D-BF00-28EA1D6688F1}" type="presParOf" srcId="{F1EFF258-62E7-43BB-8DF7-B44B06833430}" destId="{46E0F379-357F-450A-93D3-B89B2BF99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87586-2BB4-4844-AE8B-C4B3AE57129A}">
      <dsp:nvSpPr>
        <dsp:cNvPr id="0" name=""/>
        <dsp:cNvSpPr/>
      </dsp:nvSpPr>
      <dsp:spPr>
        <a:xfrm>
          <a:off x="555228" y="67796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74148-99AC-46DA-8C56-4401BED2D22C}">
      <dsp:nvSpPr>
        <dsp:cNvPr id="0" name=""/>
        <dsp:cNvSpPr/>
      </dsp:nvSpPr>
      <dsp:spPr>
        <a:xfrm>
          <a:off x="555228" y="23288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Use different machine learning algorithms to:</a:t>
          </a:r>
        </a:p>
      </dsp:txBody>
      <dsp:txXfrm>
        <a:off x="555228" y="2328814"/>
        <a:ext cx="4320000" cy="648000"/>
      </dsp:txXfrm>
    </dsp:sp>
    <dsp:sp modelId="{0AEBAC7C-33FB-4934-B45D-71480DEE2A60}">
      <dsp:nvSpPr>
        <dsp:cNvPr id="0" name=""/>
        <dsp:cNvSpPr/>
      </dsp:nvSpPr>
      <dsp:spPr>
        <a:xfrm>
          <a:off x="555228" y="3041394"/>
          <a:ext cx="4320000" cy="86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Identify</a:t>
          </a:r>
          <a:r>
            <a:rPr lang="en-US" sz="1500" kern="1200"/>
            <a:t> online toxic comments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Identify</a:t>
          </a:r>
          <a:r>
            <a:rPr lang="en-US" sz="1500" kern="1200"/>
            <a:t> patterns to detect toxic </a:t>
          </a:r>
          <a:r>
            <a:rPr lang="en-US" sz="1500" kern="1200">
              <a:latin typeface="Calibri Light" panose="020F0302020204030204"/>
            </a:rPr>
            <a:t>behaviors</a:t>
          </a:r>
          <a:endParaRPr lang="en-US" sz="1500" kern="1200"/>
        </a:p>
      </dsp:txBody>
      <dsp:txXfrm>
        <a:off x="555228" y="3041394"/>
        <a:ext cx="4320000" cy="865584"/>
      </dsp:txXfrm>
    </dsp:sp>
    <dsp:sp modelId="{5F0F884F-2248-4645-B381-5141B97E1C85}">
      <dsp:nvSpPr>
        <dsp:cNvPr id="0" name=""/>
        <dsp:cNvSpPr/>
      </dsp:nvSpPr>
      <dsp:spPr>
        <a:xfrm>
          <a:off x="5631228" y="67796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2A4E5-3442-4916-B4F0-963BAA859CE2}">
      <dsp:nvSpPr>
        <dsp:cNvPr id="0" name=""/>
        <dsp:cNvSpPr/>
      </dsp:nvSpPr>
      <dsp:spPr>
        <a:xfrm>
          <a:off x="5631228" y="232881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Answer the following questions: </a:t>
          </a:r>
        </a:p>
      </dsp:txBody>
      <dsp:txXfrm>
        <a:off x="5631228" y="2328814"/>
        <a:ext cx="4320000" cy="648000"/>
      </dsp:txXfrm>
    </dsp:sp>
    <dsp:sp modelId="{2E561AAA-728C-4F92-8076-4891B24FDC34}">
      <dsp:nvSpPr>
        <dsp:cNvPr id="0" name=""/>
        <dsp:cNvSpPr/>
      </dsp:nvSpPr>
      <dsp:spPr>
        <a:xfrm>
          <a:off x="5631228" y="3041394"/>
          <a:ext cx="4320000" cy="865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types of toxicity exist in toxic comments? 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Which words contribute to toxic comments? 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Are there different levels to toxicity? </a:t>
          </a:r>
        </a:p>
      </dsp:txBody>
      <dsp:txXfrm>
        <a:off x="5631228" y="3041394"/>
        <a:ext cx="4320000" cy="865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AA8C2-E4CE-427B-86D5-3C66A381E5A8}">
      <dsp:nvSpPr>
        <dsp:cNvPr id="0" name=""/>
        <dsp:cNvSpPr/>
      </dsp:nvSpPr>
      <dsp:spPr>
        <a:xfrm>
          <a:off x="425196" y="0"/>
          <a:ext cx="5413248" cy="541324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3D6BB-8B27-4DE2-BED2-28BBF30792F6}">
      <dsp:nvSpPr>
        <dsp:cNvPr id="0" name=""/>
        <dsp:cNvSpPr/>
      </dsp:nvSpPr>
      <dsp:spPr>
        <a:xfrm>
          <a:off x="939454" y="514258"/>
          <a:ext cx="2111166" cy="21111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Topic Modeling </a:t>
          </a:r>
        </a:p>
      </dsp:txBody>
      <dsp:txXfrm>
        <a:off x="1042513" y="617317"/>
        <a:ext cx="1905048" cy="1905048"/>
      </dsp:txXfrm>
    </dsp:sp>
    <dsp:sp modelId="{1F601AD1-B109-4EED-A333-8E5153367ADD}">
      <dsp:nvSpPr>
        <dsp:cNvPr id="0" name=""/>
        <dsp:cNvSpPr/>
      </dsp:nvSpPr>
      <dsp:spPr>
        <a:xfrm>
          <a:off x="3213018" y="514258"/>
          <a:ext cx="2111166" cy="2111166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Naïve Bayes</a:t>
          </a:r>
        </a:p>
      </dsp:txBody>
      <dsp:txXfrm>
        <a:off x="3316077" y="617317"/>
        <a:ext cx="1905048" cy="1905048"/>
      </dsp:txXfrm>
    </dsp:sp>
    <dsp:sp modelId="{C551B0AF-4A4E-457F-97DD-23E90CB0651D}">
      <dsp:nvSpPr>
        <dsp:cNvPr id="0" name=""/>
        <dsp:cNvSpPr/>
      </dsp:nvSpPr>
      <dsp:spPr>
        <a:xfrm>
          <a:off x="939454" y="2787822"/>
          <a:ext cx="2111166" cy="2111166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Clustering</a:t>
          </a:r>
        </a:p>
      </dsp:txBody>
      <dsp:txXfrm>
        <a:off x="1042513" y="2890881"/>
        <a:ext cx="1905048" cy="1905048"/>
      </dsp:txXfrm>
    </dsp:sp>
    <dsp:sp modelId="{B15392B0-6DF6-40B5-A2AF-6E2E88BFBA05}">
      <dsp:nvSpPr>
        <dsp:cNvPr id="0" name=""/>
        <dsp:cNvSpPr/>
      </dsp:nvSpPr>
      <dsp:spPr>
        <a:xfrm>
          <a:off x="3213018" y="2787822"/>
          <a:ext cx="2111166" cy="211116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Support Vector Machines</a:t>
          </a:r>
        </a:p>
      </dsp:txBody>
      <dsp:txXfrm>
        <a:off x="3316077" y="2890881"/>
        <a:ext cx="1905048" cy="1905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44E24-3D85-430E-B997-73601DC27FD6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10751-A0C6-4333-B30F-3E3584C7B169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E0051-E861-4D2C-A09B-F8D0B319FCB5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Machine Learning Algorithms can identify patterns between toxic and non-toxic comments.</a:t>
          </a:r>
        </a:p>
      </dsp:txBody>
      <dsp:txXfrm>
        <a:off x="1939533" y="717"/>
        <a:ext cx="4362067" cy="1679249"/>
      </dsp:txXfrm>
    </dsp:sp>
    <dsp:sp modelId="{BE57C602-85DB-46C4-96F6-D0A35972A4DD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3BBA9-94BA-4CDD-98D4-39AE581CC280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E53E3-EED2-4B24-85C1-BEBC65E6221C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Machine Learning Algorithms can also help with measuring different levels of toxicity.</a:t>
          </a:r>
        </a:p>
      </dsp:txBody>
      <dsp:txXfrm>
        <a:off x="1939533" y="2099779"/>
        <a:ext cx="4362067" cy="1679249"/>
      </dsp:txXfrm>
    </dsp:sp>
    <dsp:sp modelId="{23E17E46-E62A-4B29-9542-7FA588A8E551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D09F7-A109-4C37-A9A9-C8803BE94FD2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0F379-357F-450A-93D3-B89B2BF996C5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task is non-trivial. 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E9586-B085-B84D-9118-1677C381E08D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345B-013F-4445-BD4E-A5BD59BAE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2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8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2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9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3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1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4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7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A345B-013F-4445-BD4E-A5BD59BAEE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9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1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2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2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9940C-CCEF-0849-B8DE-BE48117AF88A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6E738-9F27-8D46-9B47-C7C609C9C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7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web.com/blog/toxic-online-comments-how-they-happen-and-how-to-stop-them" TargetMode="External"/><Relationship Id="rId2" Type="http://schemas.openxmlformats.org/officeDocument/2006/relationships/hyperlink" Target="https://www.merriam-webster.com/dictionary/tox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prot.net/statistics/cyberbullying-statistics/" TargetMode="External"/><Relationship Id="rId5" Type="http://schemas.openxmlformats.org/officeDocument/2006/relationships/hyperlink" Target="https://l1ght.com/Toxicity_during_coronavirus_Report-L1ght.pdf" TargetMode="External"/><Relationship Id="rId4" Type="http://schemas.openxmlformats.org/officeDocument/2006/relationships/hyperlink" Target="https://www.richardweechambers.com/toxicity-in-the-streaming-world-causes-effects-and-solu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EBFD-204D-9E21-2374-D61A330B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683" y="2395630"/>
            <a:ext cx="5391139" cy="17191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600" b="1">
                <a:solidFill>
                  <a:srgbClr val="FF0000"/>
                </a:solidFill>
              </a:rPr>
              <a:t>Toxic</a:t>
            </a:r>
            <a:r>
              <a:rPr lang="en-US" sz="4600"/>
              <a:t> </a:t>
            </a:r>
            <a:r>
              <a:rPr lang="en-US" sz="4600" b="1"/>
              <a:t>Online Comments Analysis</a:t>
            </a: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41E9045B-03CC-B72C-44EE-5E2234B1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1" r="21365" b="-1"/>
          <a:stretch/>
        </p:blipFill>
        <p:spPr>
          <a:xfrm>
            <a:off x="719527" y="170935"/>
            <a:ext cx="5287612" cy="65161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1DF127-0746-5564-55E5-2B61F5FFC760}"/>
              </a:ext>
            </a:extLst>
          </p:cNvPr>
          <p:cNvSpPr txBox="1">
            <a:spLocks/>
          </p:cNvSpPr>
          <p:nvPr/>
        </p:nvSpPr>
        <p:spPr>
          <a:xfrm>
            <a:off x="6381683" y="4327588"/>
            <a:ext cx="5090789" cy="17191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F7B53-C905-27B9-9530-548AA35376DB}"/>
              </a:ext>
            </a:extLst>
          </p:cNvPr>
          <p:cNvSpPr txBox="1"/>
          <p:nvPr/>
        </p:nvSpPr>
        <p:spPr>
          <a:xfrm>
            <a:off x="6380159" y="5252049"/>
            <a:ext cx="335655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IST 736</a:t>
            </a:r>
          </a:p>
          <a:p>
            <a:r>
              <a:rPr lang="en-US" err="1"/>
              <a:t>Xiangzhen</a:t>
            </a:r>
            <a:r>
              <a:rPr lang="en-US"/>
              <a:t> He</a:t>
            </a:r>
          </a:p>
          <a:p>
            <a:r>
              <a:rPr lang="en-US"/>
              <a:t>Jazmin Logroño</a:t>
            </a:r>
          </a:p>
          <a:p>
            <a:r>
              <a:rPr lang="en-US">
                <a:ea typeface="+mn-lt"/>
                <a:cs typeface="+mn-lt"/>
              </a:rPr>
              <a:t>Katherine Hurtado-Da Silva</a:t>
            </a:r>
          </a:p>
        </p:txBody>
      </p:sp>
    </p:spTree>
    <p:extLst>
      <p:ext uri="{BB962C8B-B14F-4D97-AF65-F5344CB8AC3E}">
        <p14:creationId xmlns:p14="http://schemas.microsoft.com/office/powerpoint/2010/main" val="11550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Topic 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97714-C556-6999-33F2-C4B7C2665D25}"/>
              </a:ext>
            </a:extLst>
          </p:cNvPr>
          <p:cNvSpPr txBox="1"/>
          <p:nvPr/>
        </p:nvSpPr>
        <p:spPr>
          <a:xfrm>
            <a:off x="5434149" y="932688"/>
            <a:ext cx="5916603" cy="49926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Identified non-toxic topic and toxic topics including identity hate and insult.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Topics can also be defined as non-toxic, toxic, and severe toxic based on the words used in each topic that reflect the level and strength of toxicity.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75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Naïve Bayes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EA9AB57-58B8-AC59-A986-35CD430EA4B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14" y="2444810"/>
            <a:ext cx="5455917" cy="302803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52E678F-18C6-AE7A-71F4-2764717B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7" y="2444719"/>
            <a:ext cx="5455917" cy="30007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2B0350-52D5-3450-CE1A-2D2434716653}"/>
              </a:ext>
            </a:extLst>
          </p:cNvPr>
          <p:cNvSpPr/>
          <p:nvPr/>
        </p:nvSpPr>
        <p:spPr>
          <a:xfrm>
            <a:off x="3733800" y="2654300"/>
            <a:ext cx="642937" cy="2627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BFA1FA-8F85-5B75-2505-D705104798F3}"/>
              </a:ext>
            </a:extLst>
          </p:cNvPr>
          <p:cNvSpPr/>
          <p:nvPr/>
        </p:nvSpPr>
        <p:spPr>
          <a:xfrm>
            <a:off x="7067550" y="2654300"/>
            <a:ext cx="642937" cy="2627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Calibri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2D26D1EA-D06E-F2AB-0C2B-4AE9A13C33C7}"/>
              </a:ext>
            </a:extLst>
          </p:cNvPr>
          <p:cNvSpPr txBox="1"/>
          <p:nvPr/>
        </p:nvSpPr>
        <p:spPr>
          <a:xfrm>
            <a:off x="400724" y="5466291"/>
            <a:ext cx="5539893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Model had the best predictive performance when comments were vectorized by CV5 (TD-IDF, unigrams, </a:t>
            </a:r>
            <a:r>
              <a:rPr lang="en-US" sz="1600" err="1">
                <a:cs typeface="Calibri"/>
              </a:rPr>
              <a:t>stopwords</a:t>
            </a:r>
            <a:r>
              <a:rPr lang="en-US" sz="1600">
                <a:cs typeface="Calibri"/>
              </a:rPr>
              <a:t>, lemmatization).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3 of 7 models had slightly lower accuracy levels compared to its cross validated training average.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07E54ED-7E64-8425-4CA5-2590A46358D3}"/>
              </a:ext>
            </a:extLst>
          </p:cNvPr>
          <p:cNvSpPr txBox="1"/>
          <p:nvPr/>
        </p:nvSpPr>
        <p:spPr>
          <a:xfrm>
            <a:off x="6596784" y="5466289"/>
            <a:ext cx="5524499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Model had the best predictive performance when comments were vectorized by CV5 (TD-IDF, unigrams, </a:t>
            </a:r>
            <a:r>
              <a:rPr lang="en-US" sz="1600" err="1">
                <a:cs typeface="Calibri"/>
              </a:rPr>
              <a:t>stopwords</a:t>
            </a:r>
            <a:r>
              <a:rPr lang="en-US" sz="1600">
                <a:cs typeface="Calibri"/>
              </a:rPr>
              <a:t>, lemmatization).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6 of 7 models had slightly lower accuracy levels compared to its cross validated training average.</a:t>
            </a:r>
          </a:p>
        </p:txBody>
      </p:sp>
    </p:spTree>
    <p:extLst>
      <p:ext uri="{BB962C8B-B14F-4D97-AF65-F5344CB8AC3E}">
        <p14:creationId xmlns:p14="http://schemas.microsoft.com/office/powerpoint/2010/main" val="340741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90AB-A019-4DC1-EDF2-A20C81AC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  <a:ea typeface="+mj-lt"/>
                <a:cs typeface="+mj-lt"/>
              </a:rPr>
              <a:t>Top 20 Features for Non-toxic Comments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265E32-E24B-14ED-C0FF-E14B4FBC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cs typeface="Calibri"/>
              </a:rPr>
              <a:t>Both top features contain words with negative connotations and vulgar (yet weaker) words. </a:t>
            </a:r>
          </a:p>
          <a:p>
            <a:r>
              <a:rPr lang="en-US" sz="1700">
                <a:solidFill>
                  <a:schemeClr val="bg1"/>
                </a:solidFill>
                <a:cs typeface="Calibri"/>
              </a:rPr>
              <a:t>Removal of features appears to have increased number of vulgar words as top features for non-toxic comments.</a:t>
            </a:r>
          </a:p>
        </p:txBody>
      </p:sp>
      <p:pic>
        <p:nvPicPr>
          <p:cNvPr id="7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9AC528C-29F1-3DBF-4F3B-AF0937C9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7" y="424328"/>
            <a:ext cx="4787876" cy="3973936"/>
          </a:xfrm>
          <a:prstGeom prst="rect">
            <a:avLst/>
          </a:prstGeo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93B9663-6BDF-592D-B259-1BC568F3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77" y="424328"/>
            <a:ext cx="4875996" cy="3973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8C4A11-ADDC-0334-23A7-E5879BDD25D0}"/>
              </a:ext>
            </a:extLst>
          </p:cNvPr>
          <p:cNvSpPr txBox="1"/>
          <p:nvPr/>
        </p:nvSpPr>
        <p:spPr>
          <a:xfrm>
            <a:off x="102000" y="156000"/>
            <a:ext cx="1314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78805-757C-0D1D-1132-D9D5525EED21}"/>
              </a:ext>
            </a:extLst>
          </p:cNvPr>
          <p:cNvSpPr txBox="1"/>
          <p:nvPr/>
        </p:nvSpPr>
        <p:spPr>
          <a:xfrm>
            <a:off x="5933999" y="156000"/>
            <a:ext cx="1506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0041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90AB-A019-4DC1-EDF2-A20C81AC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  <a:ea typeface="+mj-lt"/>
                <a:cs typeface="+mj-lt"/>
              </a:rPr>
              <a:t>Top 20 Features for Toxic Comments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265E32-E24B-14ED-C0FF-E14B4FBC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cs typeface="Calibri"/>
              </a:rPr>
              <a:t>Top features appear to be defined by stronger swear words.</a:t>
            </a:r>
          </a:p>
          <a:p>
            <a:r>
              <a:rPr lang="en-US" sz="1700">
                <a:solidFill>
                  <a:schemeClr val="bg1"/>
                </a:solidFill>
                <a:cs typeface="Calibri"/>
              </a:rPr>
              <a:t>Both datasets would benefit from removing features like "look" and "would" to improve the quality of indicators for toxicity.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01AACD-F28E-F2C6-75E1-FB67BC02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7" y="424328"/>
            <a:ext cx="4875996" cy="39739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B3C4CEC-CC56-0C7F-D060-F2E043BF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41" y="424328"/>
            <a:ext cx="5046268" cy="39739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1A126-AB1F-0E13-978C-548A85B6ADC0}"/>
              </a:ext>
            </a:extLst>
          </p:cNvPr>
          <p:cNvSpPr txBox="1"/>
          <p:nvPr/>
        </p:nvSpPr>
        <p:spPr>
          <a:xfrm>
            <a:off x="102000" y="156000"/>
            <a:ext cx="1314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A7229-DB01-7242-5808-F9DE6056A677}"/>
              </a:ext>
            </a:extLst>
          </p:cNvPr>
          <p:cNvSpPr txBox="1"/>
          <p:nvPr/>
        </p:nvSpPr>
        <p:spPr>
          <a:xfrm>
            <a:off x="5933999" y="156000"/>
            <a:ext cx="1506000" cy="307777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457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C4A-7308-4692-DF9C-293FCD69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64" y="637312"/>
            <a:ext cx="3616856" cy="2590877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Predictive Performance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01CA240D-4259-C0A8-7AE2-6A3EA865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93" y="3492290"/>
            <a:ext cx="4112293" cy="3197177"/>
          </a:xfrm>
          <a:prstGeom prst="rect">
            <a:avLst/>
          </a:prstGeom>
        </p:spPr>
      </p:pic>
      <p:pic>
        <p:nvPicPr>
          <p:cNvPr id="17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04CF613-6AC2-1492-BD59-4FD0FF53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62" y="114108"/>
            <a:ext cx="4112851" cy="3197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802742-DCA2-D29B-C7E9-D5E1CE52A3BE}"/>
              </a:ext>
            </a:extLst>
          </p:cNvPr>
          <p:cNvSpPr txBox="1"/>
          <p:nvPr/>
        </p:nvSpPr>
        <p:spPr>
          <a:xfrm>
            <a:off x="6429321" y="115178"/>
            <a:ext cx="131400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 Features</a:t>
            </a:r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61209-1B82-1ADC-993A-1267760F850B}"/>
              </a:ext>
            </a:extLst>
          </p:cNvPr>
          <p:cNvSpPr txBox="1"/>
          <p:nvPr/>
        </p:nvSpPr>
        <p:spPr>
          <a:xfrm>
            <a:off x="6253767" y="3489750"/>
            <a:ext cx="1506000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/>
              </a:rPr>
              <a:t>Without Features</a:t>
            </a:r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B37A4-D953-88DF-D0E6-43DBEA66E1D5}"/>
              </a:ext>
            </a:extLst>
          </p:cNvPr>
          <p:cNvSpPr txBox="1"/>
          <p:nvPr/>
        </p:nvSpPr>
        <p:spPr>
          <a:xfrm>
            <a:off x="885151" y="2878667"/>
            <a:ext cx="35559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model with features has a stronger predictive performance for toxic comments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Removal of features also resulted in higher false negative rates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Higher false negative results can translate to the company overlooking toxic content and should be avoided.</a:t>
            </a:r>
          </a:p>
        </p:txBody>
      </p:sp>
    </p:spTree>
    <p:extLst>
      <p:ext uri="{BB962C8B-B14F-4D97-AF65-F5344CB8AC3E}">
        <p14:creationId xmlns:p14="http://schemas.microsoft.com/office/powerpoint/2010/main" val="223721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Clustering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6620018F-165C-906E-112E-3BEDAE267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" r="-187" b="-193"/>
          <a:stretch/>
        </p:blipFill>
        <p:spPr>
          <a:xfrm>
            <a:off x="7166533" y="2319060"/>
            <a:ext cx="4154913" cy="407461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3916DD34-062D-0DD6-9136-1A0C001CC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0322" y="2319060"/>
            <a:ext cx="4279660" cy="41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KMeans Model with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D9DD6-8BD3-BB68-F5D2-F96ED6F0E0D0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CV5 vectorizer clustered 49.8%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50.5% of the unseen data correctly.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8BB27E-87E3-5107-502A-6154CB5E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463" y="1201510"/>
            <a:ext cx="3775899" cy="19068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67257D-134A-152A-9313-C5DF83FF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63" y="4397675"/>
            <a:ext cx="3775899" cy="19068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D9BAA80-7371-1D05-850F-433FCC9F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4" r="1258" b="48193"/>
          <a:stretch/>
        </p:blipFill>
        <p:spPr>
          <a:xfrm>
            <a:off x="9279639" y="881259"/>
            <a:ext cx="2438503" cy="2163892"/>
          </a:xfrm>
          <a:prstGeom prst="rect">
            <a:avLst/>
          </a:prstGeom>
        </p:spPr>
      </p:pic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6C6A6922-6BB0-801C-63EF-4BAFEFA67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3614" r="-2516" b="3012"/>
          <a:stretch/>
        </p:blipFill>
        <p:spPr>
          <a:xfrm>
            <a:off x="9279639" y="3981768"/>
            <a:ext cx="2438503" cy="20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KMeans Model without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C344-7FA2-DFA8-9BCC-359B1BE67A7F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CV5 vectorizer clustered 55.0%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55.2% of the unseen data correctly.</a:t>
            </a:r>
            <a:endParaRPr lang="en-US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F119F3E-FA37-A1A8-2DEA-77F05ADE1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r="578" b="51085"/>
          <a:stretch/>
        </p:blipFill>
        <p:spPr>
          <a:xfrm>
            <a:off x="9592559" y="474133"/>
            <a:ext cx="1812663" cy="2717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41D1365A-B0A8-5CAE-E52D-FE8D561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54" y="1227032"/>
            <a:ext cx="3775899" cy="18596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FC3DC72-E453-F25D-4674-2692D6FF9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77" r="4624" b="-592"/>
          <a:stretch/>
        </p:blipFill>
        <p:spPr>
          <a:xfrm>
            <a:off x="9599420" y="3670295"/>
            <a:ext cx="1798940" cy="2713571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626B0CAE-0107-1661-DEB5-EF980929F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71" y="4364455"/>
            <a:ext cx="3775899" cy="19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0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ACA1-EC4F-5543-DD8A-1F511061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KMeans Model without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6C344-7FA2-DFA8-9BCC-359B1BE67A7F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Model using CV5 vectorizer clustered 55.0% of the comments in the training set correctly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When test set was used, it predicted 55.1% of the unseen data correctly.</a:t>
            </a:r>
            <a:endParaRPr lang="en-US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9" descr="Text&#10;&#10;Description automatically generated">
            <a:extLst>
              <a:ext uri="{FF2B5EF4-FFF2-40B4-BE49-F238E27FC236}">
                <a16:creationId xmlns:a16="http://schemas.microsoft.com/office/drawing/2014/main" id="{2FDFDB32-AF22-0B71-1171-0B626C17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05" y="4363104"/>
            <a:ext cx="3782290" cy="1903306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65EB125E-7EFF-399A-355A-FF45C552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06" y="1195016"/>
            <a:ext cx="3836169" cy="1835604"/>
          </a:xfrm>
          <a:prstGeom prst="rect">
            <a:avLst/>
          </a:prstGeom>
        </p:spPr>
      </p:pic>
      <p:pic>
        <p:nvPicPr>
          <p:cNvPr id="9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AE7E910-7893-0889-C83A-E1E0D0AD0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53" b="50182"/>
          <a:stretch/>
        </p:blipFill>
        <p:spPr>
          <a:xfrm>
            <a:off x="9601267" y="517237"/>
            <a:ext cx="1848685" cy="270416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A8C94BB-81B9-37D8-4B92-542CEA775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10" t="51311" r="1105" b="-1311"/>
          <a:stretch/>
        </p:blipFill>
        <p:spPr>
          <a:xfrm>
            <a:off x="9747509" y="3780752"/>
            <a:ext cx="1771716" cy="25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2EDD1-6CBE-4EFA-D201-9673DB7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Topic Trends for Model with Features</a:t>
            </a:r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2BDDA2-49E1-BEB1-EC7E-237C47F4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Three clusters were determined to be optimal for CV7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Clusters did not indicate varying levels of toxicity.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D89B22C-2ED5-71CF-1A11-4C90DCF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01" y="319232"/>
            <a:ext cx="1243254" cy="1855355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C98D7B4-B57D-DD5A-7A04-4AE1BE60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088" y="2402898"/>
            <a:ext cx="1095279" cy="185208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D3D303-DF4B-7766-D962-65ACBF16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85" y="465435"/>
            <a:ext cx="3181928" cy="16091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E4FCF5-CE7B-98FC-D019-72C5DB8E4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642" y="2333292"/>
            <a:ext cx="3281987" cy="1675717"/>
          </a:xfrm>
          <a:prstGeom prst="rect">
            <a:avLst/>
          </a:prstGeom>
        </p:spPr>
      </p:pic>
      <p:pic>
        <p:nvPicPr>
          <p:cNvPr id="9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E914FA-32B7-1298-4450-73DAFB390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642" y="4311968"/>
            <a:ext cx="3281987" cy="1643821"/>
          </a:xfrm>
          <a:prstGeom prst="rect">
            <a:avLst/>
          </a:prstGeom>
        </p:spPr>
      </p:pic>
      <p:pic>
        <p:nvPicPr>
          <p:cNvPr id="10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432EBD3C-A636-58A7-9F47-2C5B6C41A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8848" y="4477422"/>
            <a:ext cx="1108364" cy="161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5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6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About the Topic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70" y="2104182"/>
            <a:ext cx="5970414" cy="41442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What are 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toxic comments</a:t>
            </a:r>
            <a:r>
              <a:rPr lang="en-US" sz="1800">
                <a:ea typeface="+mn-lt"/>
                <a:cs typeface="+mn-lt"/>
              </a:rPr>
              <a:t>?</a:t>
            </a:r>
          </a:p>
          <a:p>
            <a:pPr lvl="1"/>
            <a:r>
              <a:rPr lang="en-US" sz="1600">
                <a:ea typeface="+mn-lt"/>
                <a:cs typeface="+mn-lt"/>
              </a:rPr>
              <a:t>Any comments that are rude and disrespectful</a:t>
            </a:r>
          </a:p>
          <a:p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Impacts</a:t>
            </a:r>
            <a:r>
              <a:rPr lang="en-US" sz="2000">
                <a:ea typeface="+mn-lt"/>
                <a:cs typeface="+mn-lt"/>
              </a:rPr>
              <a:t> of toxic comments:</a:t>
            </a:r>
            <a:endParaRPr lang="en-US" sz="2000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Around </a:t>
            </a:r>
            <a:r>
              <a:rPr lang="en-US" sz="1600" b="1">
                <a:solidFill>
                  <a:srgbClr val="FF0000"/>
                </a:solidFill>
                <a:ea typeface="+mn-lt"/>
                <a:cs typeface="+mn-lt"/>
              </a:rPr>
              <a:t>41% </a:t>
            </a:r>
            <a:r>
              <a:rPr lang="en-US" sz="1600">
                <a:ea typeface="+mn-lt"/>
                <a:cs typeface="+mn-lt"/>
              </a:rPr>
              <a:t>of Americans experienced at least one form of online harassment in 2020</a:t>
            </a:r>
          </a:p>
          <a:p>
            <a:pPr lvl="1"/>
            <a:r>
              <a:rPr lang="en-US" sz="1600">
                <a:ea typeface="+mn-lt"/>
                <a:cs typeface="+mn-lt"/>
              </a:rPr>
              <a:t>Females and individuals from marginalized communities were most affected by online toxicity. 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Why does identifying toxic comments matter to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individuals and businesses</a:t>
            </a:r>
            <a:r>
              <a:rPr lang="en-US" sz="1800">
                <a:ea typeface="+mn-lt"/>
                <a:cs typeface="+mn-lt"/>
              </a:rPr>
              <a:t>?</a:t>
            </a:r>
          </a:p>
          <a:p>
            <a:pPr lvl="1"/>
            <a:r>
              <a:rPr lang="en-US" sz="1600">
                <a:ea typeface="+mn-lt"/>
                <a:cs typeface="+mn-lt"/>
              </a:rPr>
              <a:t>Help mediate the exposure and impact they have on internet users. </a:t>
            </a:r>
            <a:endParaRPr lang="en-US" sz="1600">
              <a:cs typeface="Calibri"/>
            </a:endParaRPr>
          </a:p>
          <a:p>
            <a:pPr lvl="1"/>
            <a:r>
              <a:rPr lang="en-US" sz="1600">
                <a:ea typeface="+mn-lt"/>
                <a:cs typeface="+mn-lt"/>
              </a:rPr>
              <a:t>Help businesses balance free speech and content moderation on their online platforms.</a:t>
            </a:r>
          </a:p>
          <a:p>
            <a:pPr lvl="1"/>
            <a:endParaRPr lang="en-US" sz="1600">
              <a:ea typeface="+mn-lt"/>
              <a:cs typeface="+mn-lt"/>
            </a:endParaRPr>
          </a:p>
          <a:p>
            <a:pPr lvl="1"/>
            <a:endParaRPr lang="en-US" sz="160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700">
              <a:ea typeface="+mn-lt"/>
              <a:cs typeface="+mn-l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3D89CB6-320C-0626-1C1D-0F5D03798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7" r="13117" b="294"/>
          <a:stretch/>
        </p:blipFill>
        <p:spPr>
          <a:xfrm>
            <a:off x="6685887" y="2540447"/>
            <a:ext cx="4883943" cy="31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2EDD1-6CBE-4EFA-D201-9673DB7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cs typeface="Calibri Light"/>
              </a:rPr>
              <a:t>Topic Trends for Model without Features</a:t>
            </a:r>
            <a:endParaRPr lang="en-US"/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A3D082E7-1235-637D-0420-F1EBE5CD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89" y="2504181"/>
            <a:ext cx="3211039" cy="1653684"/>
          </a:xfrm>
          <a:prstGeom prst="rect">
            <a:avLst/>
          </a:prstGeom>
        </p:spPr>
      </p:pic>
      <p:pic>
        <p:nvPicPr>
          <p:cNvPr id="18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ADE3DCEF-FF23-DE22-910C-138BA80B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99" t="1060" r="3247" b="66608"/>
          <a:stretch/>
        </p:blipFill>
        <p:spPr>
          <a:xfrm>
            <a:off x="9514681" y="325905"/>
            <a:ext cx="1533308" cy="1853874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2BDDA2-49E1-BEB1-EC7E-237C47F4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Three clusters were determined to be optimal for CV4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Clusters did not indicate varying levels of toxicity.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Significantly better quality of features</a:t>
            </a: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CB1F6A9E-21D3-1CE2-F0C3-ED0EE6B6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990" y="4648310"/>
            <a:ext cx="3219976" cy="1609987"/>
          </a:xfrm>
          <a:prstGeom prst="rect">
            <a:avLst/>
          </a:prstGeom>
        </p:spPr>
      </p:pic>
      <p:pic>
        <p:nvPicPr>
          <p:cNvPr id="16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7831CEAB-E1C9-C9B1-768A-D1E3F4D06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36" r="1961" b="33363"/>
          <a:stretch/>
        </p:blipFill>
        <p:spPr>
          <a:xfrm>
            <a:off x="9529789" y="2503952"/>
            <a:ext cx="1530184" cy="1850097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0BC267F8-3DC8-DE74-7157-F977578B3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698" y="426983"/>
            <a:ext cx="3211571" cy="1653958"/>
          </a:xfrm>
          <a:prstGeom prst="rect">
            <a:avLst/>
          </a:prstGeom>
        </p:spPr>
      </p:pic>
      <p:pic>
        <p:nvPicPr>
          <p:cNvPr id="11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12B3E0C9-E2C1-DEED-E050-3A7D7CC4E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22" t="68728" r="4575" b="-1060"/>
          <a:stretch/>
        </p:blipFill>
        <p:spPr>
          <a:xfrm>
            <a:off x="9504492" y="4649694"/>
            <a:ext cx="1553686" cy="18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Support Vector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805544" y="2871982"/>
            <a:ext cx="439909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 Support Vector Machine Models trained on the Wikipedia Comments Corpus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Labels: Toxic and Not Toxic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9" name="Freeform: Shape 3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DA60BD8-D9CB-806E-1A65-0AADBD29F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2" y="2721852"/>
            <a:ext cx="2852057" cy="388035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80AC4F6-34AE-B332-A90A-42B6D1EF0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30" y="1080168"/>
            <a:ext cx="5910924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Machines: Linear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Words like “dig,” “abilities,” “bond,” “kinds,” and “liberation” were helpful in distinguishing non-toxic comments from toxic ones.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C6CD15-A81B-9390-B49B-4CFEB1A5FB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647617"/>
            <a:ext cx="6596652" cy="54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4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Machines: Linear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AD1612-E370-AB6D-75F3-1A244B26D1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Curse words along with words like “boring,” “misery,” and “painful” help in labeling comments as toxic.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99195A7-B105-34D1-ADC2-0DD721C59C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615564"/>
            <a:ext cx="6596652" cy="5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Machines:</a:t>
            </a:r>
            <a:b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Decision Boundaries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769523D-0591-C66D-212E-9163CEBF2C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076944"/>
            <a:ext cx="655354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2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Machines:</a:t>
            </a:r>
            <a:b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Decision Boundaries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5DAFCB-A3A2-6051-255D-626CE62D138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076944"/>
            <a:ext cx="655354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6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Challenges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96F9440-1979-4D8D-1A79-2525E688E22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670" y="2426818"/>
            <a:ext cx="4883710" cy="3997637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7C2EAB-91B1-CA3C-6DCA-DF8E491DF6E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925259"/>
            <a:ext cx="5455917" cy="30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6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Conclusions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105C1B-8784-4CAC-1456-00EA9C18F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9989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652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700F0-8949-9309-6CA7-3FAA8116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Sources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D564A-9998-1EB7-9C16-CAE29A856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hlinkClick r:id="rId2"/>
              </a:rPr>
              <a:t>https://www.merriam-webster.com/dictionary/toxic</a:t>
            </a:r>
            <a:endParaRPr lang="en-US" sz="2000"/>
          </a:p>
          <a:p>
            <a:r>
              <a:rPr lang="en-US" sz="2000">
                <a:ea typeface="+mn-lt"/>
                <a:cs typeface="+mn-lt"/>
                <a:hlinkClick r:id="rId3"/>
              </a:rPr>
              <a:t>https://www.openweb.com/blog/toxic-online-comments-how-they-happen-and-how-to-stop-them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4"/>
              </a:rPr>
              <a:t>https://www.richardweechambers.com/toxicity-in-the-streaming-world-causes-effects-and-solutions/</a:t>
            </a:r>
            <a:endParaRPr lang="en-US" sz="2000">
              <a:ea typeface="+mn-lt"/>
              <a:cs typeface="Calibri"/>
            </a:endParaRPr>
          </a:p>
          <a:p>
            <a:r>
              <a:rPr lang="en-US" sz="2000">
                <a:ea typeface="+mn-lt"/>
                <a:cs typeface="+mn-lt"/>
                <a:hlinkClick r:id="rId5"/>
              </a:rPr>
              <a:t>https://l1ght.com/Toxicity_during_coronavirus_Report-L1ght.pdf</a:t>
            </a:r>
            <a:endParaRPr lang="en-US" sz="2000"/>
          </a:p>
          <a:p>
            <a:r>
              <a:rPr lang="en-US" sz="2000">
                <a:ea typeface="+mn-lt"/>
                <a:cs typeface="+mn-lt"/>
                <a:hlinkClick r:id="rId6"/>
              </a:rPr>
              <a:t>https://dataprot.net/statistics/cyberbullying-statistics/</a:t>
            </a:r>
            <a:endParaRPr lang="en-US" sz="2000"/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/>
            </a:endParaRPr>
          </a:p>
          <a:p>
            <a:endParaRPr lang="en-US" sz="20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96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b="1">
                <a:cs typeface="Calibri Light"/>
              </a:rPr>
              <a:t>Goal</a:t>
            </a:r>
            <a:endParaRPr lang="en-US" b="1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0C000BA-F2B4-E1A1-098D-60BAD93A9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605266"/>
              </p:ext>
            </p:extLst>
          </p:nvPr>
        </p:nvGraphicFramePr>
        <p:xfrm>
          <a:off x="843762" y="1627974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91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765477" cy="1239012"/>
          </a:xfrm>
        </p:spPr>
        <p:txBody>
          <a:bodyPr anchor="ctr">
            <a:noAutofit/>
          </a:bodyPr>
          <a:lstStyle/>
          <a:p>
            <a:r>
              <a:rPr lang="en-US" b="1">
                <a:cs typeface="Calibri Light"/>
              </a:rPr>
              <a:t>About the Data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05" y="2718054"/>
            <a:ext cx="416162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700">
                <a:ea typeface="+mn-lt"/>
                <a:cs typeface="+mn-lt"/>
              </a:rPr>
              <a:t>Kaggle toxic comment data set that includes user comments from Wikipedia’s talk page edits.</a:t>
            </a:r>
          </a:p>
          <a:p>
            <a:pPr marL="285750" indent="-285750"/>
            <a:r>
              <a:rPr lang="en-US" sz="1700">
                <a:ea typeface="+mn-lt"/>
                <a:cs typeface="+mn-lt"/>
              </a:rPr>
              <a:t>A subset of data that only includes 6,360 non-toxic comments and 6,360 toxic comments were used for the analyses.</a:t>
            </a:r>
            <a:endParaRPr lang="en-US" sz="1700" u="sng">
              <a:ea typeface="+mn-lt"/>
              <a:cs typeface="+mn-lt"/>
            </a:endParaRPr>
          </a:p>
          <a:p>
            <a:pPr marL="285750" indent="-285750"/>
            <a:r>
              <a:rPr lang="en-US" sz="1700">
                <a:ea typeface="+mn-lt"/>
                <a:cs typeface="+mn-lt"/>
              </a:rPr>
              <a:t>The value of a label can be either “0” or “1” indicating non-toxic or toxic comments.</a:t>
            </a:r>
            <a:endParaRPr lang="en-US" sz="1700" u="sng">
              <a:ea typeface="+mn-lt"/>
              <a:cs typeface="+mn-lt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0587E41-1C6A-0D8F-027F-03C6564494C8}"/>
              </a:ext>
            </a:extLst>
          </p:cNvPr>
          <p:cNvSpPr txBox="1"/>
          <p:nvPr/>
        </p:nvSpPr>
        <p:spPr>
          <a:xfrm>
            <a:off x="7222503" y="5399988"/>
            <a:ext cx="285317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>
                <a:solidFill>
                  <a:srgbClr val="44546A"/>
                </a:solidFill>
                <a:latin typeface="Times New Roman"/>
                <a:cs typeface="Times New Roman"/>
              </a:rPr>
              <a:t>Word Cloud for User Comments</a:t>
            </a:r>
            <a:endParaRPr lang="en-US" sz="120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757E2CC-6EC2-92DD-7EB2-C8967AEB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85" y="1984517"/>
            <a:ext cx="6647754" cy="34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970076" cy="5439391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WordVisi_MSFontService"/>
              </a:rPr>
              <a:t>Text Preprocessing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0"/>
            <a:r>
              <a:rPr lang="en-US" sz="2000">
                <a:ea typeface="+mn-lt"/>
                <a:cs typeface="+mn-lt"/>
              </a:rPr>
              <a:t> Generally, three types of vectorizers were used in the report</a:t>
            </a:r>
            <a:endParaRPr lang="en-US" sz="2000">
              <a:cs typeface="Calibri" panose="020F0502020204030204"/>
            </a:endParaRPr>
          </a:p>
          <a:p>
            <a:pPr lvl="1">
              <a:buAutoNum type="arabicPeriod"/>
            </a:pPr>
            <a:r>
              <a:rPr lang="en-US" sz="2000">
                <a:ea typeface="+mn-lt"/>
                <a:cs typeface="+mn-lt"/>
              </a:rPr>
              <a:t>Unigram term frequency vectorizer</a:t>
            </a:r>
          </a:p>
          <a:p>
            <a:pPr lvl="1">
              <a:buAutoNum type="arabicPeriod"/>
            </a:pPr>
            <a:r>
              <a:rPr lang="en-US" sz="2000">
                <a:ea typeface="+mn-lt"/>
                <a:cs typeface="+mn-lt"/>
              </a:rPr>
              <a:t>N-gram term frequency vectorizer </a:t>
            </a:r>
          </a:p>
          <a:p>
            <a:pPr lvl="1">
              <a:buAutoNum type="arabicPeriod"/>
            </a:pPr>
            <a:r>
              <a:rPr lang="en-US" sz="2000" err="1">
                <a:ea typeface="+mn-lt"/>
                <a:cs typeface="+mn-lt"/>
              </a:rPr>
              <a:t>Tf-idf</a:t>
            </a:r>
            <a:r>
              <a:rPr lang="en-US" sz="2000">
                <a:ea typeface="+mn-lt"/>
                <a:cs typeface="+mn-lt"/>
              </a:rPr>
              <a:t> vectorizer </a:t>
            </a:r>
          </a:p>
          <a:p>
            <a:pPr marL="457200" lvl="1" indent="0">
              <a:buNone/>
            </a:pPr>
            <a:endParaRPr lang="en-US" sz="2000">
              <a:ea typeface="+mn-lt"/>
              <a:cs typeface="+mn-lt"/>
            </a:endParaRPr>
          </a:p>
          <a:p>
            <a:pPr indent="0"/>
            <a:r>
              <a:rPr lang="en-US" sz="2000">
                <a:ea typeface="+mn-lt"/>
                <a:cs typeface="+mn-lt"/>
              </a:rPr>
              <a:t> Basic 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Vectorization and Tokenization </a:t>
            </a:r>
            <a:r>
              <a:rPr lang="en-US" sz="2000">
                <a:ea typeface="+mn-lt"/>
                <a:cs typeface="+mn-lt"/>
              </a:rPr>
              <a:t>Steps</a:t>
            </a:r>
          </a:p>
          <a:p>
            <a:pPr lvl="1">
              <a:buAutoNum type="arabicPeriod"/>
            </a:pP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Stop words were removed</a:t>
            </a:r>
            <a:r>
              <a:rPr lang="en-US" sz="2000">
                <a:ea typeface="+mn-lt"/>
                <a:cs typeface="+mn-lt"/>
              </a:rPr>
              <a:t> using the built-in stop word list for English.</a:t>
            </a:r>
          </a:p>
          <a:p>
            <a:pPr lvl="1">
              <a:buAutoNum type="arabicPeriod"/>
            </a:pPr>
            <a:r>
              <a:rPr lang="en-US" sz="2000">
                <a:ea typeface="+mn-lt"/>
                <a:cs typeface="+mn-lt"/>
              </a:rPr>
              <a:t> Only keeps tokens that have a document frequency </a:t>
            </a: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greater than 5</a:t>
            </a:r>
          </a:p>
          <a:p>
            <a:pPr lvl="1">
              <a:buAutoNum type="arabicPeriod"/>
            </a:pPr>
            <a:r>
              <a:rPr lang="en-US" sz="2000">
                <a:ea typeface="+mn-lt"/>
                <a:cs typeface="+mn-lt"/>
              </a:rPr>
              <a:t> Additional steps including</a:t>
            </a:r>
            <a:r>
              <a:rPr lang="en-US" sz="2000">
                <a:solidFill>
                  <a:schemeClr val="accent2"/>
                </a:solidFill>
                <a:ea typeface="+mn-lt"/>
                <a:cs typeface="+mn-lt"/>
              </a:rPr>
              <a:t> lemmatization and feature reduction</a:t>
            </a:r>
            <a:r>
              <a:rPr lang="en-US" sz="2000">
                <a:ea typeface="+mn-lt"/>
                <a:cs typeface="+mn-lt"/>
              </a:rPr>
              <a:t> were performed for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376622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18420" cy="5506358"/>
          </a:xfrm>
        </p:spPr>
        <p:txBody>
          <a:bodyPr>
            <a:normAutofit/>
          </a:bodyPr>
          <a:lstStyle/>
          <a:p>
            <a:r>
              <a:rPr lang="en-US" sz="4000">
                <a:latin typeface="WordVisi_MSFontService"/>
              </a:rPr>
              <a:t>Analysis Methods/Models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B4D1437-0D65-875A-F042-B8484369A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0968885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779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Topic Modeling Using LDA 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07B08E-E767-0BC4-52C9-06AFFA9AE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4" r="3" b="225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4C9B-AEB3-F7C4-663F-0BD9016A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Important parameters of Latent Dirichlet Allocation (LDA)</a:t>
            </a:r>
          </a:p>
          <a:p>
            <a:pPr lvl="1"/>
            <a:r>
              <a:rPr lang="en-US" sz="1700">
                <a:ea typeface="+mn-lt"/>
                <a:cs typeface="+mn-lt"/>
              </a:rPr>
              <a:t>Topic Number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method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decay</a:t>
            </a:r>
          </a:p>
          <a:p>
            <a:pPr lvl="1"/>
            <a:endParaRPr lang="en-US" sz="1700">
              <a:ea typeface="+mn-lt"/>
              <a:cs typeface="+mn-lt"/>
            </a:endParaRPr>
          </a:p>
          <a:p>
            <a:r>
              <a:rPr lang="en-US" sz="1700">
                <a:ea typeface="+mn-lt"/>
                <a:cs typeface="+mn-lt"/>
              </a:rPr>
              <a:t>Best Model after Parameter Tuning</a:t>
            </a:r>
          </a:p>
          <a:p>
            <a:pPr lvl="1"/>
            <a:r>
              <a:rPr lang="en-US" sz="1700">
                <a:ea typeface="+mn-lt"/>
                <a:cs typeface="+mn-lt"/>
              </a:rPr>
              <a:t>Using vectorizer with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lemmatization</a:t>
            </a:r>
          </a:p>
          <a:p>
            <a:pPr lvl="1"/>
            <a:r>
              <a:rPr lang="en-US" sz="1700">
                <a:ea typeface="+mn-lt"/>
                <a:cs typeface="+mn-lt"/>
              </a:rPr>
              <a:t>Fit data into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3 topics</a:t>
            </a:r>
          </a:p>
          <a:p>
            <a:pPr lvl="1"/>
            <a:r>
              <a:rPr lang="en-US" sz="1700">
                <a:ea typeface="+mn-lt"/>
                <a:cs typeface="+mn-lt"/>
              </a:rPr>
              <a:t>Learning decay set to 0.8 using </a:t>
            </a:r>
            <a:r>
              <a:rPr lang="en-US" sz="1700">
                <a:solidFill>
                  <a:schemeClr val="accent2"/>
                </a:solidFill>
                <a:ea typeface="+mn-lt"/>
                <a:cs typeface="+mn-lt"/>
              </a:rPr>
              <a:t>online learning method</a:t>
            </a:r>
          </a:p>
          <a:p>
            <a:pPr lvl="1"/>
            <a:endParaRPr lang="en-US" sz="1700">
              <a:ea typeface="+mn-lt"/>
              <a:cs typeface="+mn-lt"/>
            </a:endParaRPr>
          </a:p>
          <a:p>
            <a:pPr lvl="1"/>
            <a:endParaRPr lang="en-US" sz="170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CCEA6-8446-9F50-CFDA-F5A05EA1F57C}"/>
              </a:ext>
            </a:extLst>
          </p:cNvPr>
          <p:cNvSpPr txBox="1"/>
          <p:nvPr/>
        </p:nvSpPr>
        <p:spPr>
          <a:xfrm>
            <a:off x="835686" y="6183601"/>
            <a:ext cx="6236208" cy="36601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i="1">
                <a:solidFill>
                  <a:srgbClr val="FFFFFF"/>
                </a:solidFill>
              </a:rPr>
              <a:t>Model performance when having different number of topics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Modeling Using LDA 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Use top 15 words found in each topic to define topic meanings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#0: identity hate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#1: insult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Topic #2: non-toxic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6" descr="Timeline&#10;&#10;Description automatically generated">
            <a:extLst>
              <a:ext uri="{FF2B5EF4-FFF2-40B4-BE49-F238E27FC236}">
                <a16:creationId xmlns:a16="http://schemas.microsoft.com/office/drawing/2014/main" id="{73E86D1E-EEEA-53B1-D04C-D5E21534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992972"/>
            <a:ext cx="6596652" cy="4716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7B727-3631-E197-B659-D07BE4FBB0A6}"/>
              </a:ext>
            </a:extLst>
          </p:cNvPr>
          <p:cNvSpPr txBox="1"/>
          <p:nvPr/>
        </p:nvSpPr>
        <p:spPr>
          <a:xfrm>
            <a:off x="6829098" y="6200334"/>
            <a:ext cx="31598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44546A"/>
                </a:solidFill>
                <a:latin typeface="Times New Roman"/>
                <a:cs typeface="Times New Roman"/>
              </a:rPr>
              <a:t>Top 15 Words in Each Topic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102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BD32C-05CC-A682-0C05-E26EA710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Topic Modeling Using LDA 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6BA707-CCDF-2B7C-502B-321BB8C2A98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Intertopic Distance Map shows all three topics are not very similar to each other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2E9DA896-9A0E-BDCD-A985-3662D700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1421755"/>
            <a:ext cx="6596652" cy="38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18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Toxic Online Comments Analysis</vt:lpstr>
      <vt:lpstr>About the Topic</vt:lpstr>
      <vt:lpstr>Goal</vt:lpstr>
      <vt:lpstr>About the Data</vt:lpstr>
      <vt:lpstr>Text Preprocessing</vt:lpstr>
      <vt:lpstr>Analysis Methods/Models</vt:lpstr>
      <vt:lpstr>Topic Modeling Using LDA </vt:lpstr>
      <vt:lpstr>Topic Modeling Using LDA </vt:lpstr>
      <vt:lpstr>Topic Modeling Using LDA </vt:lpstr>
      <vt:lpstr>Summary of Topic Modeling</vt:lpstr>
      <vt:lpstr>Naïve Bayes</vt:lpstr>
      <vt:lpstr>Top 20 Features for Non-toxic Comments</vt:lpstr>
      <vt:lpstr>Top 20 Features for Toxic Comments</vt:lpstr>
      <vt:lpstr>Predictive Performance</vt:lpstr>
      <vt:lpstr>Clustering</vt:lpstr>
      <vt:lpstr>KMeans Model with Features</vt:lpstr>
      <vt:lpstr>KMeans Model without Features</vt:lpstr>
      <vt:lpstr>KMeans Model without Features</vt:lpstr>
      <vt:lpstr>Topic Trends for Model with Features</vt:lpstr>
      <vt:lpstr>Topic Trends for Model without Features</vt:lpstr>
      <vt:lpstr>Support Vector Machines</vt:lpstr>
      <vt:lpstr>Support Vector Machines: Linear </vt:lpstr>
      <vt:lpstr>Support Vector Machines: Linear </vt:lpstr>
      <vt:lpstr>Support Vector Machines:  Decision Boundaries</vt:lpstr>
      <vt:lpstr>Support Vector Machines:  Decision Boundaries</vt:lpstr>
      <vt:lpstr>Challenges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 online comments and censorship</dc:title>
  <dc:creator>Xiangzhen He</dc:creator>
  <cp:revision>1</cp:revision>
  <dcterms:created xsi:type="dcterms:W3CDTF">2022-08-11T04:38:40Z</dcterms:created>
  <dcterms:modified xsi:type="dcterms:W3CDTF">2022-09-18T22:38:16Z</dcterms:modified>
</cp:coreProperties>
</file>